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5"/>
  </p:notesMasterIdLst>
  <p:sldIdLst>
    <p:sldId id="258" r:id="rId2"/>
    <p:sldId id="307" r:id="rId3"/>
    <p:sldId id="306" r:id="rId4"/>
    <p:sldId id="308" r:id="rId5"/>
    <p:sldId id="309" r:id="rId6"/>
    <p:sldId id="310" r:id="rId7"/>
    <p:sldId id="312" r:id="rId8"/>
    <p:sldId id="314" r:id="rId9"/>
    <p:sldId id="313" r:id="rId10"/>
    <p:sldId id="311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350" r:id="rId22"/>
    <p:sldId id="325" r:id="rId23"/>
    <p:sldId id="334" r:id="rId24"/>
    <p:sldId id="326" r:id="rId25"/>
    <p:sldId id="328" r:id="rId26"/>
    <p:sldId id="327" r:id="rId27"/>
    <p:sldId id="351" r:id="rId28"/>
    <p:sldId id="352" r:id="rId29"/>
    <p:sldId id="329" r:id="rId30"/>
    <p:sldId id="330" r:id="rId31"/>
    <p:sldId id="331" r:id="rId32"/>
    <p:sldId id="332" r:id="rId33"/>
    <p:sldId id="333" r:id="rId34"/>
    <p:sldId id="353" r:id="rId35"/>
    <p:sldId id="335" r:id="rId36"/>
    <p:sldId id="336" r:id="rId37"/>
    <p:sldId id="337" r:id="rId38"/>
    <p:sldId id="338" r:id="rId39"/>
    <p:sldId id="339" r:id="rId40"/>
    <p:sldId id="340" r:id="rId41"/>
    <p:sldId id="341" r:id="rId42"/>
    <p:sldId id="344" r:id="rId43"/>
    <p:sldId id="342" r:id="rId44"/>
    <p:sldId id="343" r:id="rId45"/>
    <p:sldId id="347" r:id="rId46"/>
    <p:sldId id="348" r:id="rId47"/>
    <p:sldId id="349" r:id="rId48"/>
    <p:sldId id="354" r:id="rId49"/>
    <p:sldId id="357" r:id="rId50"/>
    <p:sldId id="355" r:id="rId51"/>
    <p:sldId id="356" r:id="rId52"/>
    <p:sldId id="358" r:id="rId53"/>
    <p:sldId id="359" r:id="rId54"/>
    <p:sldId id="360" r:id="rId55"/>
    <p:sldId id="361" r:id="rId56"/>
    <p:sldId id="362" r:id="rId57"/>
    <p:sldId id="363" r:id="rId58"/>
    <p:sldId id="364" r:id="rId59"/>
    <p:sldId id="365" r:id="rId60"/>
    <p:sldId id="366" r:id="rId61"/>
    <p:sldId id="368" r:id="rId62"/>
    <p:sldId id="369" r:id="rId63"/>
    <p:sldId id="370" r:id="rId64"/>
    <p:sldId id="371" r:id="rId65"/>
    <p:sldId id="372" r:id="rId66"/>
    <p:sldId id="373" r:id="rId67"/>
    <p:sldId id="374" r:id="rId68"/>
    <p:sldId id="376" r:id="rId69"/>
    <p:sldId id="375" r:id="rId70"/>
    <p:sldId id="377" r:id="rId71"/>
    <p:sldId id="378" r:id="rId72"/>
    <p:sldId id="386" r:id="rId73"/>
    <p:sldId id="382" r:id="rId74"/>
    <p:sldId id="383" r:id="rId75"/>
    <p:sldId id="384" r:id="rId76"/>
    <p:sldId id="385" r:id="rId77"/>
    <p:sldId id="387" r:id="rId78"/>
    <p:sldId id="388" r:id="rId79"/>
    <p:sldId id="390" r:id="rId80"/>
    <p:sldId id="389" r:id="rId81"/>
    <p:sldId id="391" r:id="rId82"/>
    <p:sldId id="392" r:id="rId83"/>
    <p:sldId id="393" r:id="rId84"/>
    <p:sldId id="394" r:id="rId85"/>
    <p:sldId id="379" r:id="rId86"/>
    <p:sldId id="380" r:id="rId87"/>
    <p:sldId id="395" r:id="rId88"/>
    <p:sldId id="381" r:id="rId89"/>
    <p:sldId id="441" r:id="rId90"/>
    <p:sldId id="396" r:id="rId91"/>
    <p:sldId id="397" r:id="rId92"/>
    <p:sldId id="399" r:id="rId93"/>
    <p:sldId id="398" r:id="rId94"/>
    <p:sldId id="401" r:id="rId95"/>
    <p:sldId id="402" r:id="rId96"/>
    <p:sldId id="403" r:id="rId97"/>
    <p:sldId id="404" r:id="rId98"/>
    <p:sldId id="405" r:id="rId99"/>
    <p:sldId id="408" r:id="rId100"/>
    <p:sldId id="409" r:id="rId101"/>
    <p:sldId id="410" r:id="rId102"/>
    <p:sldId id="414" r:id="rId103"/>
    <p:sldId id="442" r:id="rId104"/>
    <p:sldId id="415" r:id="rId105"/>
    <p:sldId id="411" r:id="rId106"/>
    <p:sldId id="412" r:id="rId107"/>
    <p:sldId id="413" r:id="rId108"/>
    <p:sldId id="416" r:id="rId109"/>
    <p:sldId id="417" r:id="rId110"/>
    <p:sldId id="443" r:id="rId111"/>
    <p:sldId id="418" r:id="rId112"/>
    <p:sldId id="419" r:id="rId113"/>
    <p:sldId id="422" r:id="rId114"/>
    <p:sldId id="420" r:id="rId115"/>
    <p:sldId id="421" r:id="rId116"/>
    <p:sldId id="423" r:id="rId117"/>
    <p:sldId id="425" r:id="rId118"/>
    <p:sldId id="427" r:id="rId119"/>
    <p:sldId id="428" r:id="rId120"/>
    <p:sldId id="429" r:id="rId121"/>
    <p:sldId id="430" r:id="rId122"/>
    <p:sldId id="431" r:id="rId123"/>
    <p:sldId id="432" r:id="rId124"/>
    <p:sldId id="424" r:id="rId125"/>
    <p:sldId id="426" r:id="rId126"/>
    <p:sldId id="433" r:id="rId127"/>
    <p:sldId id="434" r:id="rId128"/>
    <p:sldId id="435" r:id="rId129"/>
    <p:sldId id="436" r:id="rId130"/>
    <p:sldId id="437" r:id="rId131"/>
    <p:sldId id="438" r:id="rId132"/>
    <p:sldId id="439" r:id="rId133"/>
    <p:sldId id="440" r:id="rId1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981" autoAdjust="0"/>
  </p:normalViewPr>
  <p:slideViewPr>
    <p:cSldViewPr snapToGrid="0">
      <p:cViewPr varScale="1">
        <p:scale>
          <a:sx n="109" d="100"/>
          <a:sy n="109" d="100"/>
        </p:scale>
        <p:origin x="6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DE4670-D2EA-419C-9389-B32AFEA1458F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E27EB7-BD0B-49D9-86A9-B52F273943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49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202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003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34836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22541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14471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5908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84293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34142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48780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86132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50094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132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85351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21050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88627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72064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39195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37453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94237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08953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60611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709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900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85328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535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375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326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1881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1794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674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2620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615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9441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6110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2798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2831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7331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2524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0491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1966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1261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6907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533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1505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3063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399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7909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1254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0160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4255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7343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7166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7588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412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166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4346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8449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274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5867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4705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9960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7528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8648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6604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539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7449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1351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6487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5647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9584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8004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3317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4577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1451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99451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214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93760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66093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3396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05235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82155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56841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68435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44195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37977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27444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721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96369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8784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53579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13738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41789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83286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52017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36491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5835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78521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595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14826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72267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75618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40406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20583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80592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23896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97274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17943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73190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761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37127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53082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42751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52715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62992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48290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10611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44122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7276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08390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211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4461BA-1717-44BC-A1AF-A00C1590D3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0EBC2E4-69EF-4C37-9CD8-595D1FDC75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2D740B-C056-4681-97FF-AC11D55E5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085FEE-4CBD-4219-848C-B8220B093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2CADE6-83AB-4465-A4FA-D783A6B6E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956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8F1807-90E6-4D46-80BD-7DF64B0D5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D8B7A4-C513-4CA8-8B09-7570FF6B5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35BFA9-0CF0-4AF5-8914-996E95373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646C6C-3B83-48F6-BB30-E6A6006CB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99C2DE-FE41-4434-A221-536FCBC51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625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3AE1323-28A1-45E7-B4A5-6013301E79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E47E57-EA76-434F-8ED4-A0738ABAE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5FCC11-F8DB-41AB-B734-5412CE6B1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2969CC-5DCF-41C9-BD27-92F7A281E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06E0BE-556C-4D6A-8F46-F01D3C277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403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31A00C-21D7-484F-8178-6289515AC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87BD03-564E-4DD1-A2E6-9561DA519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EDA2EB-A476-4223-80B0-E46EE9870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C796D4-107D-45AC-93CD-3CFA36748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F79CC3-2385-4DDC-B5AC-BBFDB9121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514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DB43E5-9221-46F3-9BF8-F72CB1426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48F37E-841B-46C5-B94D-37E5DCD0E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AE007F-F6BB-4E5E-ABC2-82C390083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7CF587-C2C7-4B8C-8A5B-B88F7B9AE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84E274-8C5B-4A2E-B2DE-EC89D1BB7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841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85ED83-9473-45F5-8581-82B501BF7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E5CD92-EA6A-4662-8565-C73451401A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4716BB-2BD7-48C8-A8D0-8A68E38A3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C4F11D-E500-4F99-8FFD-FE4F51ED0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1DE2F0-C5FC-40D3-BA32-B46BE0CE9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3A5AD1-3F6F-419E-86F7-FECD43AD7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87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D71746-F016-484A-B4F0-41B0E4E10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F82017-D2D3-4308-8835-AE10AB638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E73C8D7-2B2D-4695-916E-2A9620E37C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65869A-F4F3-4636-A3E8-377594C3A7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92C9AC8-19BF-42D5-9FB1-E5F24AC18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3EC5B53-3F16-4941-9968-5800366F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47DFA7-BBF7-45CC-8C33-507BD23CC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CE1FF6A-95C4-41AD-880E-6DF7B3A4B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63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C4013E-759F-4A4F-A09E-B35EE4FF4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32FB47A-5906-4705-A7F2-860AF0959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E1E7E6D-0940-4F74-93FB-A8B3F769E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9EBFE5-B235-4B20-9018-8C887CF0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171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F325591-212B-40FE-8815-951CF30DC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BD5AAD5-49AB-4A28-9578-FE5BBD9D8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28A7BD-B9DA-4B4A-95BC-96A5BD70E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402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32CBD8-AD70-4788-A3A8-60CD84F80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B1E207-64F7-4E9C-811D-A63860FC8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D1106E-0727-4D0A-A9EA-B3C94AECA7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85A05E-28E4-4934-837F-81DB5A5B2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D3A6A6-8D72-4A33-8044-6F4EE54C1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5CA24C-FEE4-4584-AD0A-CD0FDED0F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632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B2D272-5F34-44EF-B5D9-01A9F9A03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EC6D19E-9415-4DD2-9EEC-9F607C370F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C2B09C-44B7-480D-BD7B-53DF7470CD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F7AF63-F623-47F1-A9CA-5143CB50E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A904D8-BB95-47F1-9E97-B34B6F318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8BE069-615F-4DE2-8C82-91C4E4F11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871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ECC083F-783D-4F74-AB39-35AF08E30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F6E322-E622-45B4-B563-1F9237C53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C7C791-B321-4741-80B9-E3EE4CE0FD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AB57D-3C09-4330-86F3-2D874A2CB244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C93FC5-C4D1-41E0-81E3-4DF9D3877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EF4F50-2F46-4105-A805-321832D63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533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H00N/SDLU/blob/main/ServerLecture/NetworkFramework/H00N.Network/PacketUtility.cs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40621C9A-3617-4969-A536-1AADE85C8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2062" y="4158747"/>
            <a:ext cx="3707876" cy="574036"/>
          </a:xfrm>
        </p:spPr>
        <p:txBody>
          <a:bodyPr anchor="ctr"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네트워크 프레임워크 제작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2B05B5-87F6-48FF-A1C5-2C55B629A5BB}"/>
              </a:ext>
            </a:extLst>
          </p:cNvPr>
          <p:cNvSpPr txBox="1"/>
          <p:nvPr/>
        </p:nvSpPr>
        <p:spPr>
          <a:xfrm>
            <a:off x="1507244" y="1437317"/>
            <a:ext cx="91775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야매로</a:t>
            </a:r>
            <a:r>
              <a:rPr lang="ko-KR" altLang="en-US" sz="66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 서버 개발자 되는 법</a:t>
            </a:r>
            <a:endParaRPr lang="en-US" altLang="ko-KR" sz="66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algn="ctr"/>
            <a:r>
              <a:rPr lang="en-US" altLang="ko-KR" sz="66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6</a:t>
            </a:r>
            <a:r>
              <a:rPr lang="ko-KR" altLang="en-US" sz="66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강</a:t>
            </a:r>
          </a:p>
        </p:txBody>
      </p:sp>
    </p:spTree>
    <p:extLst>
      <p:ext uri="{BB962C8B-B14F-4D97-AF65-F5344CB8AC3E}">
        <p14:creationId xmlns:p14="http://schemas.microsoft.com/office/powerpoint/2010/main" val="4280400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세션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A2CB9AC-5C29-4EB7-A69B-52F14183C036}"/>
              </a:ext>
            </a:extLst>
          </p:cNvPr>
          <p:cNvCxnSpPr>
            <a:cxnSpLocks/>
          </p:cNvCxnSpPr>
          <p:nvPr/>
        </p:nvCxnSpPr>
        <p:spPr>
          <a:xfrm flipH="1">
            <a:off x="3817331" y="3429000"/>
            <a:ext cx="45573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2E0A32A-E3D6-474F-8768-CAF520DB10C6}"/>
              </a:ext>
            </a:extLst>
          </p:cNvPr>
          <p:cNvSpPr/>
          <p:nvPr/>
        </p:nvSpPr>
        <p:spPr>
          <a:xfrm>
            <a:off x="5388114" y="2905780"/>
            <a:ext cx="14157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접속 요청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BD3E747-E3BA-4A13-BE94-62E3814F9AE2}"/>
              </a:ext>
            </a:extLst>
          </p:cNvPr>
          <p:cNvCxnSpPr>
            <a:stCxn id="18" idx="2"/>
          </p:cNvCxnSpPr>
          <p:nvPr/>
        </p:nvCxnSpPr>
        <p:spPr>
          <a:xfrm flipH="1">
            <a:off x="8374670" y="2825683"/>
            <a:ext cx="1" cy="443295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DAF6C0B-12CA-4596-9CCD-1BC572FE8BFC}"/>
              </a:ext>
            </a:extLst>
          </p:cNvPr>
          <p:cNvCxnSpPr/>
          <p:nvPr/>
        </p:nvCxnSpPr>
        <p:spPr>
          <a:xfrm flipH="1">
            <a:off x="3817331" y="2813897"/>
            <a:ext cx="1" cy="443295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4A53FDC-DFB9-477A-843F-2C9C174E127B}"/>
              </a:ext>
            </a:extLst>
          </p:cNvPr>
          <p:cNvSpPr/>
          <p:nvPr/>
        </p:nvSpPr>
        <p:spPr>
          <a:xfrm>
            <a:off x="2959490" y="3991000"/>
            <a:ext cx="1726411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 수락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1C74423-6462-4649-97DF-7270C6EDC416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 flipV="1">
            <a:off x="4685901" y="4265640"/>
            <a:ext cx="2825563" cy="28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3D841BD-00C1-4E80-B113-2EC7993E5724}"/>
              </a:ext>
            </a:extLst>
          </p:cNvPr>
          <p:cNvSpPr/>
          <p:nvPr/>
        </p:nvSpPr>
        <p:spPr>
          <a:xfrm>
            <a:off x="5393479" y="3742420"/>
            <a:ext cx="14109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 성공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8DD0E65-41AD-4D56-A3FE-D41C0DE93552}"/>
              </a:ext>
            </a:extLst>
          </p:cNvPr>
          <p:cNvSpPr/>
          <p:nvPr/>
        </p:nvSpPr>
        <p:spPr>
          <a:xfrm>
            <a:off x="2959490" y="4594318"/>
            <a:ext cx="1726411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 생성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F8DE411-9058-4422-A8F1-C61C9141F38A}"/>
              </a:ext>
            </a:extLst>
          </p:cNvPr>
          <p:cNvSpPr/>
          <p:nvPr/>
        </p:nvSpPr>
        <p:spPr>
          <a:xfrm>
            <a:off x="7511464" y="3988155"/>
            <a:ext cx="1726411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 생성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CEC30AE-3196-4009-8132-68547D1470B8}"/>
              </a:ext>
            </a:extLst>
          </p:cNvPr>
          <p:cNvCxnSpPr>
            <a:cxnSpLocks/>
            <a:stCxn id="36" idx="3"/>
            <a:endCxn id="42" idx="1"/>
          </p:cNvCxnSpPr>
          <p:nvPr/>
        </p:nvCxnSpPr>
        <p:spPr>
          <a:xfrm flipV="1">
            <a:off x="5239528" y="6081922"/>
            <a:ext cx="1712943" cy="395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F1301CB-6B2E-4019-906A-3B80755E5AFE}"/>
              </a:ext>
            </a:extLst>
          </p:cNvPr>
          <p:cNvSpPr/>
          <p:nvPr/>
        </p:nvSpPr>
        <p:spPr>
          <a:xfrm>
            <a:off x="3230382" y="1798230"/>
            <a:ext cx="1173899" cy="102745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489BD8D-36D9-4CF4-97BB-FD696D8FEA19}"/>
              </a:ext>
            </a:extLst>
          </p:cNvPr>
          <p:cNvSpPr/>
          <p:nvPr/>
        </p:nvSpPr>
        <p:spPr>
          <a:xfrm>
            <a:off x="7787721" y="1798230"/>
            <a:ext cx="1173899" cy="102745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C37BEC66-2942-4EB7-BDED-E445E65D84E8}"/>
              </a:ext>
            </a:extLst>
          </p:cNvPr>
          <p:cNvSpPr/>
          <p:nvPr/>
        </p:nvSpPr>
        <p:spPr>
          <a:xfrm>
            <a:off x="4191565" y="5696635"/>
            <a:ext cx="1047963" cy="77848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9B287F6-1783-4B6A-AE28-4B49BCAC9A56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3817331" y="6085877"/>
            <a:ext cx="3742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5D1252D-EB5F-4C7C-B93C-97BF0AA9ABA9}"/>
              </a:ext>
            </a:extLst>
          </p:cNvPr>
          <p:cNvSpPr/>
          <p:nvPr/>
        </p:nvSpPr>
        <p:spPr>
          <a:xfrm>
            <a:off x="6952471" y="5692680"/>
            <a:ext cx="1047963" cy="77848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27C4FB3-44D9-41A8-A32F-6667BACA7E29}"/>
              </a:ext>
            </a:extLst>
          </p:cNvPr>
          <p:cNvCxnSpPr>
            <a:cxnSpLocks/>
          </p:cNvCxnSpPr>
          <p:nvPr/>
        </p:nvCxnSpPr>
        <p:spPr>
          <a:xfrm flipH="1">
            <a:off x="8000435" y="6081922"/>
            <a:ext cx="3742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2A759A1-7C1B-417A-BD59-7418D00DA3A6}"/>
              </a:ext>
            </a:extLst>
          </p:cNvPr>
          <p:cNvSpPr/>
          <p:nvPr/>
        </p:nvSpPr>
        <p:spPr>
          <a:xfrm>
            <a:off x="5722662" y="5493690"/>
            <a:ext cx="7601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통신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673584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AC4A73-44DA-4993-B0C3-DDC0B556B0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079" y="460118"/>
            <a:ext cx="8003071" cy="593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7977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Unique Buffer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07E810-F179-4B34-AF3E-37E41AFBB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895" y="96609"/>
            <a:ext cx="6748855" cy="666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464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0001A7-9378-4C7A-84FD-AACC9C659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09" y="1791644"/>
            <a:ext cx="9112381" cy="482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159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DataPacket</a:t>
            </a:r>
            <a:endParaRPr lang="en-US" altLang="ko-KR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68E8D6-1412-4812-A834-732E318F1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2100783"/>
            <a:ext cx="11182350" cy="413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6194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PacketUtility</a:t>
            </a:r>
            <a:endParaRPr lang="en-US" altLang="ko-KR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A412F3-9894-47C6-8DBA-8CA492449185}"/>
              </a:ext>
            </a:extLst>
          </p:cNvPr>
          <p:cNvSpPr txBox="1"/>
          <p:nvPr/>
        </p:nvSpPr>
        <p:spPr>
          <a:xfrm>
            <a:off x="3443287" y="2890391"/>
            <a:ext cx="5305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원하는대로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필요한 걸 추가하면 됨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algn="ctr"/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자세한 건 코드 참조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F8C8E8-F6E6-4D46-942F-14EC09D26055}"/>
              </a:ext>
            </a:extLst>
          </p:cNvPr>
          <p:cNvSpPr txBox="1"/>
          <p:nvPr/>
        </p:nvSpPr>
        <p:spPr>
          <a:xfrm>
            <a:off x="3562349" y="3967609"/>
            <a:ext cx="5067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3"/>
              </a:rPr>
              <a:t>코드 바로가기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098971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3070C8-3714-49EB-B27D-69711A2FA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075" y="1860812"/>
            <a:ext cx="641985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3678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E550EB-C080-4D2B-A4EF-2F2F034A1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083" y="749568"/>
            <a:ext cx="8239812" cy="535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24204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CE0DC3-B9C4-4CD9-910D-6C8146112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149" y="169682"/>
            <a:ext cx="3422050" cy="651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5507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Packets </a:t>
            </a: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( example )</a:t>
            </a:r>
            <a:endParaRPr lang="ko-KR" altLang="en-US" sz="5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02348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프로젝트 추가</a:t>
            </a:r>
            <a:endParaRPr lang="en-US" altLang="ko-KR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6FCE85-3B51-4F26-BEDA-552B4418D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588" y="738329"/>
            <a:ext cx="7639583" cy="538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74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세션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A2CB9AC-5C29-4EB7-A69B-52F14183C036}"/>
              </a:ext>
            </a:extLst>
          </p:cNvPr>
          <p:cNvCxnSpPr>
            <a:cxnSpLocks/>
          </p:cNvCxnSpPr>
          <p:nvPr/>
        </p:nvCxnSpPr>
        <p:spPr>
          <a:xfrm flipH="1">
            <a:off x="3817331" y="3429000"/>
            <a:ext cx="45573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2E0A32A-E3D6-474F-8768-CAF520DB10C6}"/>
              </a:ext>
            </a:extLst>
          </p:cNvPr>
          <p:cNvSpPr/>
          <p:nvPr/>
        </p:nvSpPr>
        <p:spPr>
          <a:xfrm>
            <a:off x="5388114" y="2905780"/>
            <a:ext cx="14157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접속 요청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BD3E747-E3BA-4A13-BE94-62E3814F9AE2}"/>
              </a:ext>
            </a:extLst>
          </p:cNvPr>
          <p:cNvCxnSpPr>
            <a:stCxn id="18" idx="2"/>
          </p:cNvCxnSpPr>
          <p:nvPr/>
        </p:nvCxnSpPr>
        <p:spPr>
          <a:xfrm flipH="1">
            <a:off x="8374670" y="2825683"/>
            <a:ext cx="1" cy="443295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DAF6C0B-12CA-4596-9CCD-1BC572FE8BFC}"/>
              </a:ext>
            </a:extLst>
          </p:cNvPr>
          <p:cNvCxnSpPr/>
          <p:nvPr/>
        </p:nvCxnSpPr>
        <p:spPr>
          <a:xfrm flipH="1">
            <a:off x="3817331" y="2813897"/>
            <a:ext cx="1" cy="443295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4A53FDC-DFB9-477A-843F-2C9C174E127B}"/>
              </a:ext>
            </a:extLst>
          </p:cNvPr>
          <p:cNvSpPr/>
          <p:nvPr/>
        </p:nvSpPr>
        <p:spPr>
          <a:xfrm>
            <a:off x="2959490" y="3991000"/>
            <a:ext cx="1726411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 수락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1C74423-6462-4649-97DF-7270C6EDC416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 flipV="1">
            <a:off x="4685901" y="4265640"/>
            <a:ext cx="2825563" cy="28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3D841BD-00C1-4E80-B113-2EC7993E5724}"/>
              </a:ext>
            </a:extLst>
          </p:cNvPr>
          <p:cNvSpPr/>
          <p:nvPr/>
        </p:nvSpPr>
        <p:spPr>
          <a:xfrm>
            <a:off x="5393479" y="3742420"/>
            <a:ext cx="14109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 성공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8DD0E65-41AD-4D56-A3FE-D41C0DE93552}"/>
              </a:ext>
            </a:extLst>
          </p:cNvPr>
          <p:cNvSpPr/>
          <p:nvPr/>
        </p:nvSpPr>
        <p:spPr>
          <a:xfrm>
            <a:off x="2959490" y="4594318"/>
            <a:ext cx="1726411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 생성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F8DE411-9058-4422-A8F1-C61C9141F38A}"/>
              </a:ext>
            </a:extLst>
          </p:cNvPr>
          <p:cNvSpPr/>
          <p:nvPr/>
        </p:nvSpPr>
        <p:spPr>
          <a:xfrm>
            <a:off x="7511464" y="3988155"/>
            <a:ext cx="1726411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 생성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CEC30AE-3196-4009-8132-68547D1470B8}"/>
              </a:ext>
            </a:extLst>
          </p:cNvPr>
          <p:cNvCxnSpPr>
            <a:cxnSpLocks/>
            <a:stCxn id="36" idx="3"/>
            <a:endCxn id="42" idx="1"/>
          </p:cNvCxnSpPr>
          <p:nvPr/>
        </p:nvCxnSpPr>
        <p:spPr>
          <a:xfrm flipV="1">
            <a:off x="5239528" y="6081922"/>
            <a:ext cx="1712943" cy="395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F1301CB-6B2E-4019-906A-3B80755E5AFE}"/>
              </a:ext>
            </a:extLst>
          </p:cNvPr>
          <p:cNvSpPr/>
          <p:nvPr/>
        </p:nvSpPr>
        <p:spPr>
          <a:xfrm>
            <a:off x="3230382" y="1798230"/>
            <a:ext cx="1173899" cy="102745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489BD8D-36D9-4CF4-97BB-FD696D8FEA19}"/>
              </a:ext>
            </a:extLst>
          </p:cNvPr>
          <p:cNvSpPr/>
          <p:nvPr/>
        </p:nvSpPr>
        <p:spPr>
          <a:xfrm>
            <a:off x="7787721" y="1798230"/>
            <a:ext cx="1173899" cy="102745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C37BEC66-2942-4EB7-BDED-E445E65D84E8}"/>
              </a:ext>
            </a:extLst>
          </p:cNvPr>
          <p:cNvSpPr/>
          <p:nvPr/>
        </p:nvSpPr>
        <p:spPr>
          <a:xfrm>
            <a:off x="4191565" y="5696635"/>
            <a:ext cx="1047963" cy="77848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9B287F6-1783-4B6A-AE28-4B49BCAC9A56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3817331" y="6085877"/>
            <a:ext cx="3742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5D1252D-EB5F-4C7C-B93C-97BF0AA9ABA9}"/>
              </a:ext>
            </a:extLst>
          </p:cNvPr>
          <p:cNvSpPr/>
          <p:nvPr/>
        </p:nvSpPr>
        <p:spPr>
          <a:xfrm>
            <a:off x="6952471" y="5692680"/>
            <a:ext cx="1047963" cy="77848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27C4FB3-44D9-41A8-A32F-6667BACA7E29}"/>
              </a:ext>
            </a:extLst>
          </p:cNvPr>
          <p:cNvCxnSpPr>
            <a:cxnSpLocks/>
          </p:cNvCxnSpPr>
          <p:nvPr/>
        </p:nvCxnSpPr>
        <p:spPr>
          <a:xfrm flipH="1">
            <a:off x="8000435" y="6081922"/>
            <a:ext cx="3742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2A759A1-7C1B-417A-BD59-7418D00DA3A6}"/>
              </a:ext>
            </a:extLst>
          </p:cNvPr>
          <p:cNvSpPr/>
          <p:nvPr/>
        </p:nvSpPr>
        <p:spPr>
          <a:xfrm>
            <a:off x="5722662" y="5493690"/>
            <a:ext cx="7601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통신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30E4A8A-0D06-4777-9CB1-1AD8473596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BC79CAC-FF51-4B64-BFFB-56CE1547003F}"/>
              </a:ext>
            </a:extLst>
          </p:cNvPr>
          <p:cNvSpPr/>
          <p:nvPr/>
        </p:nvSpPr>
        <p:spPr>
          <a:xfrm>
            <a:off x="2162871" y="2946555"/>
            <a:ext cx="7866256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 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== 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 기계</a:t>
            </a:r>
            <a:endParaRPr lang="en-US" altLang="ko-KR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 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== 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통신 공간</a:t>
            </a:r>
          </a:p>
        </p:txBody>
      </p:sp>
    </p:spTree>
    <p:extLst>
      <p:ext uri="{BB962C8B-B14F-4D97-AF65-F5344CB8AC3E}">
        <p14:creationId xmlns:p14="http://schemas.microsoft.com/office/powerpoint/2010/main" val="391967163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프로젝트 추가</a:t>
            </a:r>
            <a:endParaRPr lang="en-US" altLang="ko-KR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4450B2-DBC1-4D2F-9195-4F41E1848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095" y="963059"/>
            <a:ext cx="7002520" cy="493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378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PacketID</a:t>
            </a:r>
            <a:endParaRPr lang="en-US" altLang="ko-KR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FBD77B-EF59-4AB7-BA34-019932283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467" y="338593"/>
            <a:ext cx="6251051" cy="618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6597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C_ChatPacket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077648-6158-497E-9932-1E3A243EA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190" y="0"/>
            <a:ext cx="6876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3719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S_ChatPacket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891625-32E1-43D8-8FFA-479017F37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791" y="0"/>
            <a:ext cx="6395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5006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S_EnterPacket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ED942B-8EBA-439C-9120-4C918D5FD9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662" y="0"/>
            <a:ext cx="6803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9270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S_LeavePacket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4DF5C6-560F-42D6-8ACC-91C651574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235" y="0"/>
            <a:ext cx="6803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2594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Client </a:t>
            </a: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( example )</a:t>
            </a:r>
            <a:endParaRPr lang="ko-KR" altLang="en-US" sz="5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88798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프로젝트 추가</a:t>
            </a:r>
            <a:endParaRPr lang="en-US" altLang="ko-KR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F6C5CC-3AC9-46E0-A2CE-6BCEE1D44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931" y="636309"/>
            <a:ext cx="7943495" cy="55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537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PacketManager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8E52FA-B1C5-46BE-A64D-CBCB007E1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670" y="1820769"/>
            <a:ext cx="8672660" cy="476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8507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PacketManager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69CB4D-F31C-425C-8C56-ABE2378AF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532" y="1712749"/>
            <a:ext cx="8180936" cy="494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427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</a:t>
            </a:r>
          </a:p>
        </p:txBody>
      </p:sp>
    </p:spTree>
    <p:extLst>
      <p:ext uri="{BB962C8B-B14F-4D97-AF65-F5344CB8AC3E}">
        <p14:creationId xmlns:p14="http://schemas.microsoft.com/office/powerpoint/2010/main" val="375000671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PacketHandler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9722A7-BF71-4153-B8E5-5C95CEF0D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479" y="202412"/>
            <a:ext cx="7187942" cy="64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2875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ServerSession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EE4B61-7B3D-4C1E-9C3B-93371483A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086" y="0"/>
            <a:ext cx="6909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67701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Program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AE13FA-4ECD-46B2-9D3C-68D47A735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459" y="221530"/>
            <a:ext cx="6065967" cy="641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64332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Program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975CCB-E370-4C0E-8DA4-6080C7DB1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576" y="537328"/>
            <a:ext cx="8216020" cy="578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7891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00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Server </a:t>
            </a:r>
            <a:endParaRPr lang="en-US" altLang="ko-KR" sz="60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( example )</a:t>
            </a:r>
            <a:endParaRPr lang="ko-KR" altLang="en-US" sz="5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53271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프로젝트 추가</a:t>
            </a:r>
            <a:endParaRPr lang="en-US" altLang="ko-KR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E81DDE-5FFA-4921-AAF1-F3D949F40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474" y="636309"/>
            <a:ext cx="7949526" cy="55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36788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PacketManager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42F3A9-0136-4771-A0BA-018FA70B6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" y="1708286"/>
            <a:ext cx="11866880" cy="502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2339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PacketManager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698982-EB04-43FA-9504-C3D000CAF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727" y="701040"/>
            <a:ext cx="8238539" cy="545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6825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PacketHandler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C6A492-084B-4A69-863B-18AF6EF13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355" y="655320"/>
            <a:ext cx="7751106" cy="554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98654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ClientSession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64473A-F044-4FA8-9FAE-48B4B4037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471" y="0"/>
            <a:ext cx="6107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98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기존 버퍼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CD589E2-A28F-47F9-9900-B15ADDC21A9D}"/>
              </a:ext>
            </a:extLst>
          </p:cNvPr>
          <p:cNvGrpSpPr/>
          <p:nvPr/>
        </p:nvGrpSpPr>
        <p:grpSpPr>
          <a:xfrm>
            <a:off x="3055464" y="1881827"/>
            <a:ext cx="5953291" cy="4528400"/>
            <a:chOff x="3055464" y="1881827"/>
            <a:chExt cx="5953291" cy="4528400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8E63FA3E-AE14-4FC6-B2BA-1B7F386DA306}"/>
                </a:ext>
              </a:extLst>
            </p:cNvPr>
            <p:cNvSpPr/>
            <p:nvPr/>
          </p:nvSpPr>
          <p:spPr>
            <a:xfrm>
              <a:off x="3318236" y="2177591"/>
              <a:ext cx="5690519" cy="4232636"/>
            </a:xfrm>
            <a:prstGeom prst="roundRect">
              <a:avLst>
                <a:gd name="adj" fmla="val 4074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D8ED4CA-B917-4F05-B6CA-F991B9803D02}"/>
                </a:ext>
              </a:extLst>
            </p:cNvPr>
            <p:cNvSpPr/>
            <p:nvPr/>
          </p:nvSpPr>
          <p:spPr>
            <a:xfrm>
              <a:off x="3055464" y="1881827"/>
              <a:ext cx="2157557" cy="70465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Receive </a:t>
              </a:r>
              <a:r>
                <a: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부분</a:t>
              </a: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A91082B-0EA7-4C77-BCC7-A8E8A0FA62C4}"/>
              </a:ext>
            </a:extLst>
          </p:cNvPr>
          <p:cNvCxnSpPr>
            <a:cxnSpLocks/>
          </p:cNvCxnSpPr>
          <p:nvPr/>
        </p:nvCxnSpPr>
        <p:spPr>
          <a:xfrm flipH="1">
            <a:off x="6095999" y="3535825"/>
            <a:ext cx="1" cy="289874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5CE7D6-F89E-4A91-BDD5-7A60BEA09BFF}"/>
              </a:ext>
            </a:extLst>
          </p:cNvPr>
          <p:cNvSpPr/>
          <p:nvPr/>
        </p:nvSpPr>
        <p:spPr>
          <a:xfrm>
            <a:off x="4719423" y="2907824"/>
            <a:ext cx="2753153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생성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(1024)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55D611A-65BE-43FC-A27E-04E15C0B87FC}"/>
              </a:ext>
            </a:extLst>
          </p:cNvPr>
          <p:cNvSpPr/>
          <p:nvPr/>
        </p:nvSpPr>
        <p:spPr>
          <a:xfrm>
            <a:off x="4719422" y="3746195"/>
            <a:ext cx="2753153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설정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4FB8CDF-8B7F-423D-A251-77CA2B1E0CC3}"/>
              </a:ext>
            </a:extLst>
          </p:cNvPr>
          <p:cNvSpPr/>
          <p:nvPr/>
        </p:nvSpPr>
        <p:spPr>
          <a:xfrm>
            <a:off x="4719422" y="4584565"/>
            <a:ext cx="2753153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수신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E453037-9573-4F9F-870E-9161F4494684}"/>
              </a:ext>
            </a:extLst>
          </p:cNvPr>
          <p:cNvSpPr/>
          <p:nvPr/>
        </p:nvSpPr>
        <p:spPr>
          <a:xfrm>
            <a:off x="4719422" y="5497396"/>
            <a:ext cx="2753153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처리</a:t>
            </a:r>
          </a:p>
        </p:txBody>
      </p:sp>
    </p:spTree>
    <p:extLst>
      <p:ext uri="{BB962C8B-B14F-4D97-AF65-F5344CB8AC3E}">
        <p14:creationId xmlns:p14="http://schemas.microsoft.com/office/powerpoint/2010/main" val="74026428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ChatRoom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38E847-4619-4477-9697-3D6D0ACB6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83598"/>
            <a:ext cx="11582400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8649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ChatRoom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D70C4B-FC06-41D7-ADD4-5DC312F1D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910" y="0"/>
            <a:ext cx="47396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4015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Program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AC7052-17A6-4BFA-A613-3A957B461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015" y="0"/>
            <a:ext cx="5942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7720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Program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AC2739-B8D8-46CE-B7AD-8884D20DA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399" y="0"/>
            <a:ext cx="6553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8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기존 버퍼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CD589E2-A28F-47F9-9900-B15ADDC21A9D}"/>
              </a:ext>
            </a:extLst>
          </p:cNvPr>
          <p:cNvGrpSpPr/>
          <p:nvPr/>
        </p:nvGrpSpPr>
        <p:grpSpPr>
          <a:xfrm>
            <a:off x="3055464" y="1881827"/>
            <a:ext cx="5953291" cy="4528400"/>
            <a:chOff x="3055464" y="1881827"/>
            <a:chExt cx="5953291" cy="4528400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8E63FA3E-AE14-4FC6-B2BA-1B7F386DA306}"/>
                </a:ext>
              </a:extLst>
            </p:cNvPr>
            <p:cNvSpPr/>
            <p:nvPr/>
          </p:nvSpPr>
          <p:spPr>
            <a:xfrm>
              <a:off x="3318236" y="2177591"/>
              <a:ext cx="5690519" cy="4232636"/>
            </a:xfrm>
            <a:prstGeom prst="roundRect">
              <a:avLst>
                <a:gd name="adj" fmla="val 4074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D8ED4CA-B917-4F05-B6CA-F991B9803D02}"/>
                </a:ext>
              </a:extLst>
            </p:cNvPr>
            <p:cNvSpPr/>
            <p:nvPr/>
          </p:nvSpPr>
          <p:spPr>
            <a:xfrm>
              <a:off x="3055464" y="1881827"/>
              <a:ext cx="2157557" cy="70465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Receive </a:t>
              </a:r>
              <a:r>
                <a: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부분</a:t>
              </a: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A91082B-0EA7-4C77-BCC7-A8E8A0FA62C4}"/>
              </a:ext>
            </a:extLst>
          </p:cNvPr>
          <p:cNvCxnSpPr>
            <a:cxnSpLocks/>
          </p:cNvCxnSpPr>
          <p:nvPr/>
        </p:nvCxnSpPr>
        <p:spPr>
          <a:xfrm flipH="1">
            <a:off x="6095999" y="3535825"/>
            <a:ext cx="1" cy="289874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55D611A-65BE-43FC-A27E-04E15C0B87FC}"/>
              </a:ext>
            </a:extLst>
          </p:cNvPr>
          <p:cNvSpPr/>
          <p:nvPr/>
        </p:nvSpPr>
        <p:spPr>
          <a:xfrm>
            <a:off x="4719422" y="3746195"/>
            <a:ext cx="2753153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설정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4FB8CDF-8B7F-423D-A251-77CA2B1E0CC3}"/>
              </a:ext>
            </a:extLst>
          </p:cNvPr>
          <p:cNvSpPr/>
          <p:nvPr/>
        </p:nvSpPr>
        <p:spPr>
          <a:xfrm>
            <a:off x="4719422" y="4584565"/>
            <a:ext cx="2753153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수신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E453037-9573-4F9F-870E-9161F4494684}"/>
              </a:ext>
            </a:extLst>
          </p:cNvPr>
          <p:cNvSpPr/>
          <p:nvPr/>
        </p:nvSpPr>
        <p:spPr>
          <a:xfrm>
            <a:off x="4719422" y="5497396"/>
            <a:ext cx="2753153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처리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5CE7D6-F89E-4A91-BDD5-7A60BEA09BFF}"/>
              </a:ext>
            </a:extLst>
          </p:cNvPr>
          <p:cNvSpPr/>
          <p:nvPr/>
        </p:nvSpPr>
        <p:spPr>
          <a:xfrm>
            <a:off x="4293775" y="2730978"/>
            <a:ext cx="3604445" cy="9100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생성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(1024)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9633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기존 버퍼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FCFCBE-5ACC-46BB-BCC1-222060FEF394}"/>
              </a:ext>
            </a:extLst>
          </p:cNvPr>
          <p:cNvSpPr/>
          <p:nvPr/>
        </p:nvSpPr>
        <p:spPr>
          <a:xfrm>
            <a:off x="492090" y="2067272"/>
            <a:ext cx="3604445" cy="9100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생성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(1024)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C9E1025-0A94-410C-B5C9-1202BDC679F3}"/>
              </a:ext>
            </a:extLst>
          </p:cNvPr>
          <p:cNvGrpSpPr/>
          <p:nvPr/>
        </p:nvGrpSpPr>
        <p:grpSpPr>
          <a:xfrm>
            <a:off x="2518813" y="4314330"/>
            <a:ext cx="7154374" cy="839326"/>
            <a:chOff x="3839557" y="4110086"/>
            <a:chExt cx="4663420" cy="547096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320DDBE9-2062-4B59-91A0-A7B546791737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4EDAB229-46E8-4D5B-840B-A630DBC7CD05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7F98917F-38E1-4BE8-B47E-86FA24CF2F5F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DC1A249-F4A8-40FB-8999-FACD89FF4D06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41D96EB-44A8-49F0-B6BB-34ACBDD8D9DA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29E4E33-E9CA-4829-90D5-E83AB255CE34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0360CF7-3D78-4BAE-989B-F082C8FB9996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C4ED078-1A4B-4C3C-B5DD-CE03F72B7C8F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ED30EB1-D977-4089-ABC8-7091E3F962D8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CAB59B10-480E-4097-A60B-669C04E594CF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E8CC32E-BA85-4778-BC42-159DF7AFE3D4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F7472FD-9B95-4E56-8094-60BF05FA9C71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71A3B29-1661-4AAB-B827-589DD6F0C7AD}"/>
              </a:ext>
            </a:extLst>
          </p:cNvPr>
          <p:cNvSpPr/>
          <p:nvPr/>
        </p:nvSpPr>
        <p:spPr>
          <a:xfrm>
            <a:off x="2591542" y="4400830"/>
            <a:ext cx="436341" cy="666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3252310-8E97-4AA6-8723-2617D0DE433C}"/>
              </a:ext>
            </a:extLst>
          </p:cNvPr>
          <p:cNvSpPr/>
          <p:nvPr/>
        </p:nvSpPr>
        <p:spPr>
          <a:xfrm>
            <a:off x="3186897" y="4400830"/>
            <a:ext cx="436341" cy="666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7138524-619E-4215-808C-21755AD992E6}"/>
              </a:ext>
            </a:extLst>
          </p:cNvPr>
          <p:cNvSpPr/>
          <p:nvPr/>
        </p:nvSpPr>
        <p:spPr>
          <a:xfrm>
            <a:off x="3775483" y="4400830"/>
            <a:ext cx="436341" cy="666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20146DA3-C365-47F9-8692-7C11FB8BAF13}"/>
              </a:ext>
            </a:extLst>
          </p:cNvPr>
          <p:cNvSpPr/>
          <p:nvPr/>
        </p:nvSpPr>
        <p:spPr>
          <a:xfrm>
            <a:off x="4377611" y="4400830"/>
            <a:ext cx="436341" cy="666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대괄호 9">
            <a:extLst>
              <a:ext uri="{FF2B5EF4-FFF2-40B4-BE49-F238E27FC236}">
                <a16:creationId xmlns:a16="http://schemas.microsoft.com/office/drawing/2014/main" id="{4EE40424-7053-495B-BD95-A4B905218D4A}"/>
              </a:ext>
            </a:extLst>
          </p:cNvPr>
          <p:cNvSpPr/>
          <p:nvPr/>
        </p:nvSpPr>
        <p:spPr>
          <a:xfrm rot="16200000">
            <a:off x="3548135" y="4316768"/>
            <a:ext cx="309228" cy="2222411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DB2517C-0756-4EAD-BCD1-1DA948E0C63B}"/>
              </a:ext>
            </a:extLst>
          </p:cNvPr>
          <p:cNvSpPr/>
          <p:nvPr/>
        </p:nvSpPr>
        <p:spPr>
          <a:xfrm>
            <a:off x="2835362" y="5702291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37" name="왼쪽 대괄호 36">
            <a:extLst>
              <a:ext uri="{FF2B5EF4-FFF2-40B4-BE49-F238E27FC236}">
                <a16:creationId xmlns:a16="http://schemas.microsoft.com/office/drawing/2014/main" id="{7FBF0EF9-4847-42D3-A488-B52342705C32}"/>
              </a:ext>
            </a:extLst>
          </p:cNvPr>
          <p:cNvSpPr/>
          <p:nvPr/>
        </p:nvSpPr>
        <p:spPr>
          <a:xfrm rot="5400000">
            <a:off x="7112459" y="1719652"/>
            <a:ext cx="309228" cy="4564559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A04D2A9-59E5-460D-819B-E6CABB246AA2}"/>
              </a:ext>
            </a:extLst>
          </p:cNvPr>
          <p:cNvSpPr/>
          <p:nvPr/>
        </p:nvSpPr>
        <p:spPr>
          <a:xfrm>
            <a:off x="6070069" y="3258109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</a:p>
        </p:txBody>
      </p:sp>
    </p:spTree>
    <p:extLst>
      <p:ext uri="{BB962C8B-B14F-4D97-AF65-F5344CB8AC3E}">
        <p14:creationId xmlns:p14="http://schemas.microsoft.com/office/powerpoint/2010/main" val="451991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기존 버퍼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FCFCBE-5ACC-46BB-BCC1-222060FEF394}"/>
              </a:ext>
            </a:extLst>
          </p:cNvPr>
          <p:cNvSpPr/>
          <p:nvPr/>
        </p:nvSpPr>
        <p:spPr>
          <a:xfrm>
            <a:off x="492090" y="2067272"/>
            <a:ext cx="3604445" cy="9100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생성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(1024)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66BBAB-9114-4DD3-ABA5-D48397EEAD8C}"/>
              </a:ext>
            </a:extLst>
          </p:cNvPr>
          <p:cNvGrpSpPr/>
          <p:nvPr/>
        </p:nvGrpSpPr>
        <p:grpSpPr>
          <a:xfrm>
            <a:off x="2518813" y="3258109"/>
            <a:ext cx="7154374" cy="2967402"/>
            <a:chOff x="2518813" y="3258109"/>
            <a:chExt cx="7154374" cy="296740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C9E1025-0A94-410C-B5C9-1202BDC679F3}"/>
                </a:ext>
              </a:extLst>
            </p:cNvPr>
            <p:cNvGrpSpPr/>
            <p:nvPr/>
          </p:nvGrpSpPr>
          <p:grpSpPr>
            <a:xfrm>
              <a:off x="2518813" y="4314330"/>
              <a:ext cx="7154374" cy="839326"/>
              <a:chOff x="3839557" y="4110086"/>
              <a:chExt cx="4663420" cy="547096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320DDBE9-2062-4B59-91A0-A7B546791737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4EDAB229-46E8-4D5B-840B-A630DBC7CD05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7F98917F-38E1-4BE8-B47E-86FA24CF2F5F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DC1A249-F4A8-40FB-8999-FACD89FF4D06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A41D96EB-44A8-49F0-B6BB-34ACBDD8D9DA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229E4E33-E9CA-4829-90D5-E83AB255CE34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90360CF7-3D78-4BAE-989B-F082C8FB9996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1C4ED078-1A4B-4C3C-B5DD-CE03F72B7C8F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2ED30EB1-D977-4089-ABC8-7091E3F962D8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CAB59B10-480E-4097-A60B-669C04E594CF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7E8CC32E-BA85-4778-BC42-159DF7AFE3D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BF7472FD-9B95-4E56-8094-60BF05FA9C71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71A3B29-1661-4AAB-B827-589DD6F0C7AD}"/>
                </a:ext>
              </a:extLst>
            </p:cNvPr>
            <p:cNvSpPr/>
            <p:nvPr/>
          </p:nvSpPr>
          <p:spPr>
            <a:xfrm>
              <a:off x="2591542" y="440083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13252310-8E97-4AA6-8723-2617D0DE433C}"/>
                </a:ext>
              </a:extLst>
            </p:cNvPr>
            <p:cNvSpPr/>
            <p:nvPr/>
          </p:nvSpPr>
          <p:spPr>
            <a:xfrm>
              <a:off x="3186897" y="440083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A7138524-619E-4215-808C-21755AD992E6}"/>
                </a:ext>
              </a:extLst>
            </p:cNvPr>
            <p:cNvSpPr/>
            <p:nvPr/>
          </p:nvSpPr>
          <p:spPr>
            <a:xfrm>
              <a:off x="3775483" y="440083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20146DA3-C365-47F9-8692-7C11FB8BAF13}"/>
                </a:ext>
              </a:extLst>
            </p:cNvPr>
            <p:cNvSpPr/>
            <p:nvPr/>
          </p:nvSpPr>
          <p:spPr>
            <a:xfrm>
              <a:off x="4377611" y="440083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4EE40424-7053-495B-BD95-A4B905218D4A}"/>
                </a:ext>
              </a:extLst>
            </p:cNvPr>
            <p:cNvSpPr/>
            <p:nvPr/>
          </p:nvSpPr>
          <p:spPr>
            <a:xfrm rot="16200000">
              <a:off x="3548135" y="431676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DB2517C-0756-4EAD-BCD1-1DA948E0C63B}"/>
                </a:ext>
              </a:extLst>
            </p:cNvPr>
            <p:cNvSpPr/>
            <p:nvPr/>
          </p:nvSpPr>
          <p:spPr>
            <a:xfrm>
              <a:off x="2835362" y="5702291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37" name="왼쪽 대괄호 36">
              <a:extLst>
                <a:ext uri="{FF2B5EF4-FFF2-40B4-BE49-F238E27FC236}">
                  <a16:creationId xmlns:a16="http://schemas.microsoft.com/office/drawing/2014/main" id="{7FBF0EF9-4847-42D3-A488-B52342705C32}"/>
                </a:ext>
              </a:extLst>
            </p:cNvPr>
            <p:cNvSpPr/>
            <p:nvPr/>
          </p:nvSpPr>
          <p:spPr>
            <a:xfrm rot="5400000">
              <a:off x="7112459" y="1719652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A04D2A9-59E5-460D-819B-E6CABB246AA2}"/>
                </a:ext>
              </a:extLst>
            </p:cNvPr>
            <p:cNvSpPr/>
            <p:nvPr/>
          </p:nvSpPr>
          <p:spPr>
            <a:xfrm>
              <a:off x="6070069" y="3258109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BD8BDDCC-F050-41BC-86A7-02F17BE13CA7}"/>
              </a:ext>
            </a:extLst>
          </p:cNvPr>
          <p:cNvSpPr/>
          <p:nvPr/>
        </p:nvSpPr>
        <p:spPr>
          <a:xfrm>
            <a:off x="4635905" y="1877602"/>
            <a:ext cx="2236235" cy="731284"/>
          </a:xfrm>
          <a:prstGeom prst="wedgeRoundRectCallout">
            <a:avLst>
              <a:gd name="adj1" fmla="val -68150"/>
              <a:gd name="adj2" fmla="val -1443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난 그런 거 </a:t>
            </a:r>
            <a:r>
              <a:rPr lang="ko-KR" altLang="en-US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몰라잉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2817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기존 버퍼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FCFCBE-5ACC-46BB-BCC1-222060FEF394}"/>
              </a:ext>
            </a:extLst>
          </p:cNvPr>
          <p:cNvSpPr/>
          <p:nvPr/>
        </p:nvSpPr>
        <p:spPr>
          <a:xfrm>
            <a:off x="492090" y="2067272"/>
            <a:ext cx="3604445" cy="9100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생성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(1024)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34DBFA-A1FE-41A0-ACA9-F63CE94264C7}"/>
              </a:ext>
            </a:extLst>
          </p:cNvPr>
          <p:cNvGrpSpPr/>
          <p:nvPr/>
        </p:nvGrpSpPr>
        <p:grpSpPr>
          <a:xfrm>
            <a:off x="312940" y="4882717"/>
            <a:ext cx="4419315" cy="1848345"/>
            <a:chOff x="2745056" y="3314670"/>
            <a:chExt cx="7154374" cy="299226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C9E1025-0A94-410C-B5C9-1202BDC679F3}"/>
                </a:ext>
              </a:extLst>
            </p:cNvPr>
            <p:cNvGrpSpPr/>
            <p:nvPr/>
          </p:nvGrpSpPr>
          <p:grpSpPr>
            <a:xfrm>
              <a:off x="2745056" y="4370891"/>
              <a:ext cx="7154374" cy="839326"/>
              <a:chOff x="3839557" y="4110086"/>
              <a:chExt cx="4663420" cy="547096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320DDBE9-2062-4B59-91A0-A7B546791737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4EDAB229-46E8-4D5B-840B-A630DBC7CD05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7F98917F-38E1-4BE8-B47E-86FA24CF2F5F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DC1A249-F4A8-40FB-8999-FACD89FF4D06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A41D96EB-44A8-49F0-B6BB-34ACBDD8D9DA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229E4E33-E9CA-4829-90D5-E83AB255CE34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90360CF7-3D78-4BAE-989B-F082C8FB9996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1C4ED078-1A4B-4C3C-B5DD-CE03F72B7C8F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2ED30EB1-D977-4089-ABC8-7091E3F962D8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CAB59B10-480E-4097-A60B-669C04E594CF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7E8CC32E-BA85-4778-BC42-159DF7AFE3D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BF7472FD-9B95-4E56-8094-60BF05FA9C71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71A3B29-1661-4AAB-B827-589DD6F0C7AD}"/>
                </a:ext>
              </a:extLst>
            </p:cNvPr>
            <p:cNvSpPr/>
            <p:nvPr/>
          </p:nvSpPr>
          <p:spPr>
            <a:xfrm>
              <a:off x="2817785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13252310-8E97-4AA6-8723-2617D0DE433C}"/>
                </a:ext>
              </a:extLst>
            </p:cNvPr>
            <p:cNvSpPr/>
            <p:nvPr/>
          </p:nvSpPr>
          <p:spPr>
            <a:xfrm>
              <a:off x="3413140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A7138524-619E-4215-808C-21755AD992E6}"/>
                </a:ext>
              </a:extLst>
            </p:cNvPr>
            <p:cNvSpPr/>
            <p:nvPr/>
          </p:nvSpPr>
          <p:spPr>
            <a:xfrm>
              <a:off x="4001726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20146DA3-C365-47F9-8692-7C11FB8BAF13}"/>
                </a:ext>
              </a:extLst>
            </p:cNvPr>
            <p:cNvSpPr/>
            <p:nvPr/>
          </p:nvSpPr>
          <p:spPr>
            <a:xfrm>
              <a:off x="4603854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4EE40424-7053-495B-BD95-A4B905218D4A}"/>
                </a:ext>
              </a:extLst>
            </p:cNvPr>
            <p:cNvSpPr/>
            <p:nvPr/>
          </p:nvSpPr>
          <p:spPr>
            <a:xfrm rot="16200000">
              <a:off x="3774378" y="4373329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DB2517C-0756-4EAD-BCD1-1DA948E0C63B}"/>
                </a:ext>
              </a:extLst>
            </p:cNvPr>
            <p:cNvSpPr/>
            <p:nvPr/>
          </p:nvSpPr>
          <p:spPr>
            <a:xfrm>
              <a:off x="3061605" y="5758852"/>
              <a:ext cx="1728844" cy="548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37" name="왼쪽 대괄호 36">
              <a:extLst>
                <a:ext uri="{FF2B5EF4-FFF2-40B4-BE49-F238E27FC236}">
                  <a16:creationId xmlns:a16="http://schemas.microsoft.com/office/drawing/2014/main" id="{7FBF0EF9-4847-42D3-A488-B52342705C32}"/>
                </a:ext>
              </a:extLst>
            </p:cNvPr>
            <p:cNvSpPr/>
            <p:nvPr/>
          </p:nvSpPr>
          <p:spPr>
            <a:xfrm rot="5400000">
              <a:off x="7338702" y="1776213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A04D2A9-59E5-460D-819B-E6CABB246AA2}"/>
                </a:ext>
              </a:extLst>
            </p:cNvPr>
            <p:cNvSpPr/>
            <p:nvPr/>
          </p:nvSpPr>
          <p:spPr>
            <a:xfrm>
              <a:off x="6296312" y="3314670"/>
              <a:ext cx="2362044" cy="548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BD8BDDCC-F050-41BC-86A7-02F17BE13CA7}"/>
              </a:ext>
            </a:extLst>
          </p:cNvPr>
          <p:cNvSpPr/>
          <p:nvPr/>
        </p:nvSpPr>
        <p:spPr>
          <a:xfrm>
            <a:off x="4635905" y="1877602"/>
            <a:ext cx="2236235" cy="731284"/>
          </a:xfrm>
          <a:prstGeom prst="wedgeRoundRectCallout">
            <a:avLst>
              <a:gd name="adj1" fmla="val -68150"/>
              <a:gd name="adj2" fmla="val -1443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새로 </a:t>
            </a:r>
            <a:r>
              <a:rPr lang="ko-KR" altLang="en-US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만들어잉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C0EB0C7-C242-46E4-954D-55F0E8BC5493}"/>
              </a:ext>
            </a:extLst>
          </p:cNvPr>
          <p:cNvSpPr/>
          <p:nvPr/>
        </p:nvSpPr>
        <p:spPr>
          <a:xfrm>
            <a:off x="196299" y="4819336"/>
            <a:ext cx="4637985" cy="1911726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F3CAC64-48C6-4028-B2EF-3026E281A449}"/>
              </a:ext>
            </a:extLst>
          </p:cNvPr>
          <p:cNvGrpSpPr/>
          <p:nvPr/>
        </p:nvGrpSpPr>
        <p:grpSpPr>
          <a:xfrm>
            <a:off x="2522597" y="3429000"/>
            <a:ext cx="7154374" cy="839326"/>
            <a:chOff x="3839557" y="4110086"/>
            <a:chExt cx="4663420" cy="547096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403FA3A9-9C45-4BBE-BF67-DB4EB78BDF87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00EC064-6133-4EF3-B4A2-0E6143D5A5FA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03627CB5-E86C-40C1-A448-FCC262161A44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E3CA1117-DAAB-400F-A5E7-81C2C3B6A13B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58DC069-3A2A-4B7F-9F51-62879BE9B5AA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7A48DFD9-4383-4DE3-8A92-E4839F709FB9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16F03758-F76A-4734-90F5-C5325D1E673B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CF016BE7-BF63-491A-B06F-CD4B4550959B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BB81352B-6821-47A3-8F72-B3753629386D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D2080B1B-454D-4FFD-BB15-047709E191C0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D49DF9EE-CA11-44D8-993D-3CC9A47EF70A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87DEFED-A991-464E-A091-DAA6FAB9BDE0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4198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기존 버퍼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FCFCBE-5ACC-46BB-BCC1-222060FEF394}"/>
              </a:ext>
            </a:extLst>
          </p:cNvPr>
          <p:cNvSpPr/>
          <p:nvPr/>
        </p:nvSpPr>
        <p:spPr>
          <a:xfrm>
            <a:off x="492090" y="2067272"/>
            <a:ext cx="3604445" cy="9100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생성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(1024)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34DBFA-A1FE-41A0-ACA9-F63CE94264C7}"/>
              </a:ext>
            </a:extLst>
          </p:cNvPr>
          <p:cNvGrpSpPr/>
          <p:nvPr/>
        </p:nvGrpSpPr>
        <p:grpSpPr>
          <a:xfrm>
            <a:off x="312940" y="4882717"/>
            <a:ext cx="4419315" cy="1848345"/>
            <a:chOff x="2745056" y="3314670"/>
            <a:chExt cx="7154374" cy="299226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C9E1025-0A94-410C-B5C9-1202BDC679F3}"/>
                </a:ext>
              </a:extLst>
            </p:cNvPr>
            <p:cNvGrpSpPr/>
            <p:nvPr/>
          </p:nvGrpSpPr>
          <p:grpSpPr>
            <a:xfrm>
              <a:off x="2745056" y="4370891"/>
              <a:ext cx="7154374" cy="839326"/>
              <a:chOff x="3839557" y="4110086"/>
              <a:chExt cx="4663420" cy="547096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320DDBE9-2062-4B59-91A0-A7B546791737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4EDAB229-46E8-4D5B-840B-A630DBC7CD05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7F98917F-38E1-4BE8-B47E-86FA24CF2F5F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DC1A249-F4A8-40FB-8999-FACD89FF4D06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A41D96EB-44A8-49F0-B6BB-34ACBDD8D9DA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229E4E33-E9CA-4829-90D5-E83AB255CE34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90360CF7-3D78-4BAE-989B-F082C8FB9996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1C4ED078-1A4B-4C3C-B5DD-CE03F72B7C8F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2ED30EB1-D977-4089-ABC8-7091E3F962D8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CAB59B10-480E-4097-A60B-669C04E594CF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7E8CC32E-BA85-4778-BC42-159DF7AFE3D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BF7472FD-9B95-4E56-8094-60BF05FA9C71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71A3B29-1661-4AAB-B827-589DD6F0C7AD}"/>
                </a:ext>
              </a:extLst>
            </p:cNvPr>
            <p:cNvSpPr/>
            <p:nvPr/>
          </p:nvSpPr>
          <p:spPr>
            <a:xfrm>
              <a:off x="2817785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13252310-8E97-4AA6-8723-2617D0DE433C}"/>
                </a:ext>
              </a:extLst>
            </p:cNvPr>
            <p:cNvSpPr/>
            <p:nvPr/>
          </p:nvSpPr>
          <p:spPr>
            <a:xfrm>
              <a:off x="3413140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A7138524-619E-4215-808C-21755AD992E6}"/>
                </a:ext>
              </a:extLst>
            </p:cNvPr>
            <p:cNvSpPr/>
            <p:nvPr/>
          </p:nvSpPr>
          <p:spPr>
            <a:xfrm>
              <a:off x="4001726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20146DA3-C365-47F9-8692-7C11FB8BAF13}"/>
                </a:ext>
              </a:extLst>
            </p:cNvPr>
            <p:cNvSpPr/>
            <p:nvPr/>
          </p:nvSpPr>
          <p:spPr>
            <a:xfrm>
              <a:off x="4603854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4EE40424-7053-495B-BD95-A4B905218D4A}"/>
                </a:ext>
              </a:extLst>
            </p:cNvPr>
            <p:cNvSpPr/>
            <p:nvPr/>
          </p:nvSpPr>
          <p:spPr>
            <a:xfrm rot="16200000">
              <a:off x="3774378" y="4373329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DB2517C-0756-4EAD-BCD1-1DA948E0C63B}"/>
                </a:ext>
              </a:extLst>
            </p:cNvPr>
            <p:cNvSpPr/>
            <p:nvPr/>
          </p:nvSpPr>
          <p:spPr>
            <a:xfrm>
              <a:off x="3061605" y="5758852"/>
              <a:ext cx="1728844" cy="548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37" name="왼쪽 대괄호 36">
              <a:extLst>
                <a:ext uri="{FF2B5EF4-FFF2-40B4-BE49-F238E27FC236}">
                  <a16:creationId xmlns:a16="http://schemas.microsoft.com/office/drawing/2014/main" id="{7FBF0EF9-4847-42D3-A488-B52342705C32}"/>
                </a:ext>
              </a:extLst>
            </p:cNvPr>
            <p:cNvSpPr/>
            <p:nvPr/>
          </p:nvSpPr>
          <p:spPr>
            <a:xfrm rot="5400000">
              <a:off x="7338702" y="1776213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A04D2A9-59E5-460D-819B-E6CABB246AA2}"/>
                </a:ext>
              </a:extLst>
            </p:cNvPr>
            <p:cNvSpPr/>
            <p:nvPr/>
          </p:nvSpPr>
          <p:spPr>
            <a:xfrm>
              <a:off x="6296312" y="3314670"/>
              <a:ext cx="2362044" cy="548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BD8BDDCC-F050-41BC-86A7-02F17BE13CA7}"/>
              </a:ext>
            </a:extLst>
          </p:cNvPr>
          <p:cNvSpPr/>
          <p:nvPr/>
        </p:nvSpPr>
        <p:spPr>
          <a:xfrm>
            <a:off x="4635905" y="1877602"/>
            <a:ext cx="2236235" cy="731284"/>
          </a:xfrm>
          <a:prstGeom prst="wedgeRoundRectCallout">
            <a:avLst>
              <a:gd name="adj1" fmla="val -68150"/>
              <a:gd name="adj2" fmla="val -1443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짜잔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!!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C0EB0C7-C242-46E4-954D-55F0E8BC5493}"/>
              </a:ext>
            </a:extLst>
          </p:cNvPr>
          <p:cNvSpPr/>
          <p:nvPr/>
        </p:nvSpPr>
        <p:spPr>
          <a:xfrm>
            <a:off x="196299" y="4819336"/>
            <a:ext cx="4637985" cy="1911726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F3CAC64-48C6-4028-B2EF-3026E281A449}"/>
              </a:ext>
            </a:extLst>
          </p:cNvPr>
          <p:cNvGrpSpPr/>
          <p:nvPr/>
        </p:nvGrpSpPr>
        <p:grpSpPr>
          <a:xfrm>
            <a:off x="2522597" y="3429000"/>
            <a:ext cx="7154374" cy="839326"/>
            <a:chOff x="3839557" y="4110086"/>
            <a:chExt cx="4663420" cy="547096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403FA3A9-9C45-4BBE-BF67-DB4EB78BDF87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00EC064-6133-4EF3-B4A2-0E6143D5A5FA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03627CB5-E86C-40C1-A448-FCC262161A44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E3CA1117-DAAB-400F-A5E7-81C2C3B6A13B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58DC069-3A2A-4B7F-9F51-62879BE9B5AA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7A48DFD9-4383-4DE3-8A92-E4839F709FB9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16F03758-F76A-4734-90F5-C5325D1E673B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CF016BE7-BF63-491A-B06F-CD4B4550959B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BB81352B-6821-47A3-8F72-B3753629386D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D2080B1B-454D-4FFD-BB15-047709E191C0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D49DF9EE-CA11-44D8-993D-3CC9A47EF70A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87DEFED-A991-464E-A091-DAA6FAB9BDE0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530FC36-C7D6-465A-BF59-CB087F6F0ADA}"/>
              </a:ext>
            </a:extLst>
          </p:cNvPr>
          <p:cNvGrpSpPr/>
          <p:nvPr/>
        </p:nvGrpSpPr>
        <p:grpSpPr>
          <a:xfrm>
            <a:off x="4718095" y="4268326"/>
            <a:ext cx="3131937" cy="2428359"/>
            <a:chOff x="4729691" y="4413395"/>
            <a:chExt cx="3131937" cy="242835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6F0298E-5BD3-442A-BD26-47DB77415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29691" y="4413395"/>
              <a:ext cx="3131937" cy="2350379"/>
            </a:xfrm>
            <a:prstGeom prst="rect">
              <a:avLst/>
            </a:prstGeom>
          </p:spPr>
        </p:pic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91F121CE-0A9F-4045-8D4C-00E2227DBD35}"/>
                </a:ext>
              </a:extLst>
            </p:cNvPr>
            <p:cNvSpPr/>
            <p:nvPr/>
          </p:nvSpPr>
          <p:spPr>
            <a:xfrm>
              <a:off x="5534431" y="6445346"/>
              <a:ext cx="1753000" cy="39640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가비지</a:t>
              </a:r>
              <a:r>
                <a:rPr lang="ko-KR" altLang="en-US" sz="20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0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콜렉터</a:t>
              </a:r>
              <a:endPara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7410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FCFCBE-5ACC-46BB-BCC1-222060FEF394}"/>
              </a:ext>
            </a:extLst>
          </p:cNvPr>
          <p:cNvSpPr/>
          <p:nvPr/>
        </p:nvSpPr>
        <p:spPr>
          <a:xfrm>
            <a:off x="492090" y="2067272"/>
            <a:ext cx="3604445" cy="9100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생성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(1024)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34DBFA-A1FE-41A0-ACA9-F63CE94264C7}"/>
              </a:ext>
            </a:extLst>
          </p:cNvPr>
          <p:cNvGrpSpPr/>
          <p:nvPr/>
        </p:nvGrpSpPr>
        <p:grpSpPr>
          <a:xfrm>
            <a:off x="312940" y="4882717"/>
            <a:ext cx="4419315" cy="1848345"/>
            <a:chOff x="2745056" y="3314670"/>
            <a:chExt cx="7154374" cy="299226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C9E1025-0A94-410C-B5C9-1202BDC679F3}"/>
                </a:ext>
              </a:extLst>
            </p:cNvPr>
            <p:cNvGrpSpPr/>
            <p:nvPr/>
          </p:nvGrpSpPr>
          <p:grpSpPr>
            <a:xfrm>
              <a:off x="2745056" y="4370891"/>
              <a:ext cx="7154374" cy="839326"/>
              <a:chOff x="3839557" y="4110086"/>
              <a:chExt cx="4663420" cy="547096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320DDBE9-2062-4B59-91A0-A7B546791737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4EDAB229-46E8-4D5B-840B-A630DBC7CD05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7F98917F-38E1-4BE8-B47E-86FA24CF2F5F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DC1A249-F4A8-40FB-8999-FACD89FF4D06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A41D96EB-44A8-49F0-B6BB-34ACBDD8D9DA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229E4E33-E9CA-4829-90D5-E83AB255CE34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90360CF7-3D78-4BAE-989B-F082C8FB9996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1C4ED078-1A4B-4C3C-B5DD-CE03F72B7C8F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2ED30EB1-D977-4089-ABC8-7091E3F962D8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CAB59B10-480E-4097-A60B-669C04E594CF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7E8CC32E-BA85-4778-BC42-159DF7AFE3D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BF7472FD-9B95-4E56-8094-60BF05FA9C71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71A3B29-1661-4AAB-B827-589DD6F0C7AD}"/>
                </a:ext>
              </a:extLst>
            </p:cNvPr>
            <p:cNvSpPr/>
            <p:nvPr/>
          </p:nvSpPr>
          <p:spPr>
            <a:xfrm>
              <a:off x="2817785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13252310-8E97-4AA6-8723-2617D0DE433C}"/>
                </a:ext>
              </a:extLst>
            </p:cNvPr>
            <p:cNvSpPr/>
            <p:nvPr/>
          </p:nvSpPr>
          <p:spPr>
            <a:xfrm>
              <a:off x="3413140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A7138524-619E-4215-808C-21755AD992E6}"/>
                </a:ext>
              </a:extLst>
            </p:cNvPr>
            <p:cNvSpPr/>
            <p:nvPr/>
          </p:nvSpPr>
          <p:spPr>
            <a:xfrm>
              <a:off x="4001726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20146DA3-C365-47F9-8692-7C11FB8BAF13}"/>
                </a:ext>
              </a:extLst>
            </p:cNvPr>
            <p:cNvSpPr/>
            <p:nvPr/>
          </p:nvSpPr>
          <p:spPr>
            <a:xfrm>
              <a:off x="4603854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4EE40424-7053-495B-BD95-A4B905218D4A}"/>
                </a:ext>
              </a:extLst>
            </p:cNvPr>
            <p:cNvSpPr/>
            <p:nvPr/>
          </p:nvSpPr>
          <p:spPr>
            <a:xfrm rot="16200000">
              <a:off x="3774378" y="4373329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DB2517C-0756-4EAD-BCD1-1DA948E0C63B}"/>
                </a:ext>
              </a:extLst>
            </p:cNvPr>
            <p:cNvSpPr/>
            <p:nvPr/>
          </p:nvSpPr>
          <p:spPr>
            <a:xfrm>
              <a:off x="3061605" y="5758852"/>
              <a:ext cx="1728844" cy="548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37" name="왼쪽 대괄호 36">
              <a:extLst>
                <a:ext uri="{FF2B5EF4-FFF2-40B4-BE49-F238E27FC236}">
                  <a16:creationId xmlns:a16="http://schemas.microsoft.com/office/drawing/2014/main" id="{7FBF0EF9-4847-42D3-A488-B52342705C32}"/>
                </a:ext>
              </a:extLst>
            </p:cNvPr>
            <p:cNvSpPr/>
            <p:nvPr/>
          </p:nvSpPr>
          <p:spPr>
            <a:xfrm rot="5400000">
              <a:off x="7338702" y="1776213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A04D2A9-59E5-460D-819B-E6CABB246AA2}"/>
                </a:ext>
              </a:extLst>
            </p:cNvPr>
            <p:cNvSpPr/>
            <p:nvPr/>
          </p:nvSpPr>
          <p:spPr>
            <a:xfrm>
              <a:off x="6296312" y="3314670"/>
              <a:ext cx="2362044" cy="548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BD8BDDCC-F050-41BC-86A7-02F17BE13CA7}"/>
              </a:ext>
            </a:extLst>
          </p:cNvPr>
          <p:cNvSpPr/>
          <p:nvPr/>
        </p:nvSpPr>
        <p:spPr>
          <a:xfrm>
            <a:off x="4635905" y="1877602"/>
            <a:ext cx="2236235" cy="731284"/>
          </a:xfrm>
          <a:prstGeom prst="wedgeRoundRectCallout">
            <a:avLst>
              <a:gd name="adj1" fmla="val -68150"/>
              <a:gd name="adj2" fmla="val -1443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짜잔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!!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C0EB0C7-C242-46E4-954D-55F0E8BC5493}"/>
              </a:ext>
            </a:extLst>
          </p:cNvPr>
          <p:cNvSpPr/>
          <p:nvPr/>
        </p:nvSpPr>
        <p:spPr>
          <a:xfrm>
            <a:off x="196299" y="4819336"/>
            <a:ext cx="4637985" cy="1911726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F3CAC64-48C6-4028-B2EF-3026E281A449}"/>
              </a:ext>
            </a:extLst>
          </p:cNvPr>
          <p:cNvGrpSpPr/>
          <p:nvPr/>
        </p:nvGrpSpPr>
        <p:grpSpPr>
          <a:xfrm>
            <a:off x="2522597" y="3429000"/>
            <a:ext cx="7154374" cy="839326"/>
            <a:chOff x="3839557" y="4110086"/>
            <a:chExt cx="4663420" cy="547096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403FA3A9-9C45-4BBE-BF67-DB4EB78BDF87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00EC064-6133-4EF3-B4A2-0E6143D5A5FA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03627CB5-E86C-40C1-A448-FCC262161A44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E3CA1117-DAAB-400F-A5E7-81C2C3B6A13B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58DC069-3A2A-4B7F-9F51-62879BE9B5AA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7A48DFD9-4383-4DE3-8A92-E4839F709FB9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16F03758-F76A-4734-90F5-C5325D1E673B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CF016BE7-BF63-491A-B06F-CD4B4550959B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BB81352B-6821-47A3-8F72-B3753629386D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D2080B1B-454D-4FFD-BB15-047709E191C0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D49DF9EE-CA11-44D8-993D-3CC9A47EF70A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87DEFED-A991-464E-A091-DAA6FAB9BDE0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530FC36-C7D6-465A-BF59-CB087F6F0ADA}"/>
              </a:ext>
            </a:extLst>
          </p:cNvPr>
          <p:cNvGrpSpPr/>
          <p:nvPr/>
        </p:nvGrpSpPr>
        <p:grpSpPr>
          <a:xfrm>
            <a:off x="4718095" y="4268326"/>
            <a:ext cx="3131937" cy="2428359"/>
            <a:chOff x="4729691" y="4413395"/>
            <a:chExt cx="3131937" cy="242835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6F0298E-5BD3-442A-BD26-47DB77415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29691" y="4413395"/>
              <a:ext cx="3131937" cy="2350379"/>
            </a:xfrm>
            <a:prstGeom prst="rect">
              <a:avLst/>
            </a:prstGeom>
          </p:spPr>
        </p:pic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91F121CE-0A9F-4045-8D4C-00E2227DBD35}"/>
                </a:ext>
              </a:extLst>
            </p:cNvPr>
            <p:cNvSpPr/>
            <p:nvPr/>
          </p:nvSpPr>
          <p:spPr>
            <a:xfrm>
              <a:off x="5534431" y="6445346"/>
              <a:ext cx="1753000" cy="39640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가비지</a:t>
              </a:r>
              <a:r>
                <a:rPr lang="ko-KR" altLang="en-US" sz="20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0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콜렉터</a:t>
              </a:r>
              <a:endPara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2B739DA-DEDF-417F-A399-137D3E3DFB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5F8F8B5-4626-4FCC-87BE-EF10A3F0FF11}"/>
              </a:ext>
            </a:extLst>
          </p:cNvPr>
          <p:cNvGrpSpPr/>
          <p:nvPr/>
        </p:nvGrpSpPr>
        <p:grpSpPr>
          <a:xfrm>
            <a:off x="4828310" y="1675170"/>
            <a:ext cx="5812939" cy="4507084"/>
            <a:chOff x="4729691" y="4413395"/>
            <a:chExt cx="3131937" cy="2428359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6C1F6C4D-B517-4DF0-AF06-370A5D31E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29691" y="4413395"/>
              <a:ext cx="3131937" cy="2350379"/>
            </a:xfrm>
            <a:prstGeom prst="rect">
              <a:avLst/>
            </a:prstGeom>
          </p:spPr>
        </p:pic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D2912E32-3A2A-4D96-A74C-C9F804DDB6CD}"/>
                </a:ext>
              </a:extLst>
            </p:cNvPr>
            <p:cNvSpPr/>
            <p:nvPr/>
          </p:nvSpPr>
          <p:spPr>
            <a:xfrm>
              <a:off x="5534431" y="6445346"/>
              <a:ext cx="1753000" cy="39640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가비지</a:t>
              </a:r>
              <a:r>
                <a: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8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콜렉터</a:t>
              </a:r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48" name="말풍선: 모서리가 둥근 사각형 47">
            <a:extLst>
              <a:ext uri="{FF2B5EF4-FFF2-40B4-BE49-F238E27FC236}">
                <a16:creationId xmlns:a16="http://schemas.microsoft.com/office/drawing/2014/main" id="{DEE0FD6D-34D0-4E7A-A7E8-9FD2F2ABA695}"/>
              </a:ext>
            </a:extLst>
          </p:cNvPr>
          <p:cNvSpPr/>
          <p:nvPr/>
        </p:nvSpPr>
        <p:spPr>
          <a:xfrm>
            <a:off x="2506580" y="1634582"/>
            <a:ext cx="2784050" cy="1530452"/>
          </a:xfrm>
          <a:prstGeom prst="wedgeRoundRectCallout">
            <a:avLst>
              <a:gd name="adj1" fmla="val 68853"/>
              <a:gd name="adj2" fmla="val 44964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작작 불러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..</a:t>
            </a:r>
          </a:p>
          <a:p>
            <a:pPr algn="ctr"/>
            <a:r>
              <a:rPr lang="ko-KR" altLang="en-US" sz="32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ㅅ살려줘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..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기존 버퍼</a:t>
            </a:r>
          </a:p>
        </p:txBody>
      </p:sp>
    </p:spTree>
    <p:extLst>
      <p:ext uri="{BB962C8B-B14F-4D97-AF65-F5344CB8AC3E}">
        <p14:creationId xmlns:p14="http://schemas.microsoft.com/office/powerpoint/2010/main" val="1109129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프레임워크 구조</a:t>
            </a:r>
          </a:p>
        </p:txBody>
      </p:sp>
    </p:spTree>
    <p:extLst>
      <p:ext uri="{BB962C8B-B14F-4D97-AF65-F5344CB8AC3E}">
        <p14:creationId xmlns:p14="http://schemas.microsoft.com/office/powerpoint/2010/main" val="186974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FCFCBE-5ACC-46BB-BCC1-222060FEF394}"/>
              </a:ext>
            </a:extLst>
          </p:cNvPr>
          <p:cNvSpPr/>
          <p:nvPr/>
        </p:nvSpPr>
        <p:spPr>
          <a:xfrm>
            <a:off x="492090" y="2067272"/>
            <a:ext cx="3604445" cy="9100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생성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(1024)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34DBFA-A1FE-41A0-ACA9-F63CE94264C7}"/>
              </a:ext>
            </a:extLst>
          </p:cNvPr>
          <p:cNvGrpSpPr/>
          <p:nvPr/>
        </p:nvGrpSpPr>
        <p:grpSpPr>
          <a:xfrm>
            <a:off x="312940" y="4882717"/>
            <a:ext cx="4419315" cy="1848345"/>
            <a:chOff x="2745056" y="3314670"/>
            <a:chExt cx="7154374" cy="299226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C9E1025-0A94-410C-B5C9-1202BDC679F3}"/>
                </a:ext>
              </a:extLst>
            </p:cNvPr>
            <p:cNvGrpSpPr/>
            <p:nvPr/>
          </p:nvGrpSpPr>
          <p:grpSpPr>
            <a:xfrm>
              <a:off x="2745056" y="4370891"/>
              <a:ext cx="7154374" cy="839326"/>
              <a:chOff x="3839557" y="4110086"/>
              <a:chExt cx="4663420" cy="547096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320DDBE9-2062-4B59-91A0-A7B546791737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4EDAB229-46E8-4D5B-840B-A630DBC7CD05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7F98917F-38E1-4BE8-B47E-86FA24CF2F5F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DC1A249-F4A8-40FB-8999-FACD89FF4D06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A41D96EB-44A8-49F0-B6BB-34ACBDD8D9DA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229E4E33-E9CA-4829-90D5-E83AB255CE34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90360CF7-3D78-4BAE-989B-F082C8FB9996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1C4ED078-1A4B-4C3C-B5DD-CE03F72B7C8F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2ED30EB1-D977-4089-ABC8-7091E3F962D8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CAB59B10-480E-4097-A60B-669C04E594CF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7E8CC32E-BA85-4778-BC42-159DF7AFE3D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BF7472FD-9B95-4E56-8094-60BF05FA9C71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71A3B29-1661-4AAB-B827-589DD6F0C7AD}"/>
                </a:ext>
              </a:extLst>
            </p:cNvPr>
            <p:cNvSpPr/>
            <p:nvPr/>
          </p:nvSpPr>
          <p:spPr>
            <a:xfrm>
              <a:off x="2817785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13252310-8E97-4AA6-8723-2617D0DE433C}"/>
                </a:ext>
              </a:extLst>
            </p:cNvPr>
            <p:cNvSpPr/>
            <p:nvPr/>
          </p:nvSpPr>
          <p:spPr>
            <a:xfrm>
              <a:off x="3413140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A7138524-619E-4215-808C-21755AD992E6}"/>
                </a:ext>
              </a:extLst>
            </p:cNvPr>
            <p:cNvSpPr/>
            <p:nvPr/>
          </p:nvSpPr>
          <p:spPr>
            <a:xfrm>
              <a:off x="4001726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20146DA3-C365-47F9-8692-7C11FB8BAF13}"/>
                </a:ext>
              </a:extLst>
            </p:cNvPr>
            <p:cNvSpPr/>
            <p:nvPr/>
          </p:nvSpPr>
          <p:spPr>
            <a:xfrm>
              <a:off x="4603854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4EE40424-7053-495B-BD95-A4B905218D4A}"/>
                </a:ext>
              </a:extLst>
            </p:cNvPr>
            <p:cNvSpPr/>
            <p:nvPr/>
          </p:nvSpPr>
          <p:spPr>
            <a:xfrm rot="16200000">
              <a:off x="3774378" y="4373329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DB2517C-0756-4EAD-BCD1-1DA948E0C63B}"/>
                </a:ext>
              </a:extLst>
            </p:cNvPr>
            <p:cNvSpPr/>
            <p:nvPr/>
          </p:nvSpPr>
          <p:spPr>
            <a:xfrm>
              <a:off x="3061605" y="5758852"/>
              <a:ext cx="1728844" cy="548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37" name="왼쪽 대괄호 36">
              <a:extLst>
                <a:ext uri="{FF2B5EF4-FFF2-40B4-BE49-F238E27FC236}">
                  <a16:creationId xmlns:a16="http://schemas.microsoft.com/office/drawing/2014/main" id="{7FBF0EF9-4847-42D3-A488-B52342705C32}"/>
                </a:ext>
              </a:extLst>
            </p:cNvPr>
            <p:cNvSpPr/>
            <p:nvPr/>
          </p:nvSpPr>
          <p:spPr>
            <a:xfrm rot="5400000">
              <a:off x="7338702" y="1776213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A04D2A9-59E5-460D-819B-E6CABB246AA2}"/>
                </a:ext>
              </a:extLst>
            </p:cNvPr>
            <p:cNvSpPr/>
            <p:nvPr/>
          </p:nvSpPr>
          <p:spPr>
            <a:xfrm>
              <a:off x="6296312" y="3314670"/>
              <a:ext cx="2362044" cy="548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BD8BDDCC-F050-41BC-86A7-02F17BE13CA7}"/>
              </a:ext>
            </a:extLst>
          </p:cNvPr>
          <p:cNvSpPr/>
          <p:nvPr/>
        </p:nvSpPr>
        <p:spPr>
          <a:xfrm>
            <a:off x="4635905" y="1877602"/>
            <a:ext cx="2236235" cy="731284"/>
          </a:xfrm>
          <a:prstGeom prst="wedgeRoundRectCallout">
            <a:avLst>
              <a:gd name="adj1" fmla="val -68150"/>
              <a:gd name="adj2" fmla="val -1443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짜잔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!!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C0EB0C7-C242-46E4-954D-55F0E8BC5493}"/>
              </a:ext>
            </a:extLst>
          </p:cNvPr>
          <p:cNvSpPr/>
          <p:nvPr/>
        </p:nvSpPr>
        <p:spPr>
          <a:xfrm>
            <a:off x="196299" y="4819336"/>
            <a:ext cx="4637985" cy="1911726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F3CAC64-48C6-4028-B2EF-3026E281A449}"/>
              </a:ext>
            </a:extLst>
          </p:cNvPr>
          <p:cNvGrpSpPr/>
          <p:nvPr/>
        </p:nvGrpSpPr>
        <p:grpSpPr>
          <a:xfrm>
            <a:off x="2522597" y="3429000"/>
            <a:ext cx="7154374" cy="839326"/>
            <a:chOff x="3839557" y="4110086"/>
            <a:chExt cx="4663420" cy="547096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403FA3A9-9C45-4BBE-BF67-DB4EB78BDF87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00EC064-6133-4EF3-B4A2-0E6143D5A5FA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03627CB5-E86C-40C1-A448-FCC262161A44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E3CA1117-DAAB-400F-A5E7-81C2C3B6A13B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58DC069-3A2A-4B7F-9F51-62879BE9B5AA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7A48DFD9-4383-4DE3-8A92-E4839F709FB9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16F03758-F76A-4734-90F5-C5325D1E673B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CF016BE7-BF63-491A-B06F-CD4B4550959B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BB81352B-6821-47A3-8F72-B3753629386D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D2080B1B-454D-4FFD-BB15-047709E191C0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D49DF9EE-CA11-44D8-993D-3CC9A47EF70A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87DEFED-A991-464E-A091-DAA6FAB9BDE0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530FC36-C7D6-465A-BF59-CB087F6F0ADA}"/>
              </a:ext>
            </a:extLst>
          </p:cNvPr>
          <p:cNvGrpSpPr/>
          <p:nvPr/>
        </p:nvGrpSpPr>
        <p:grpSpPr>
          <a:xfrm>
            <a:off x="4718095" y="4268326"/>
            <a:ext cx="3131937" cy="2428359"/>
            <a:chOff x="4729691" y="4413395"/>
            <a:chExt cx="3131937" cy="242835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6F0298E-5BD3-442A-BD26-47DB77415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29691" y="4413395"/>
              <a:ext cx="3131937" cy="2350379"/>
            </a:xfrm>
            <a:prstGeom prst="rect">
              <a:avLst/>
            </a:prstGeom>
          </p:spPr>
        </p:pic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91F121CE-0A9F-4045-8D4C-00E2227DBD35}"/>
                </a:ext>
              </a:extLst>
            </p:cNvPr>
            <p:cNvSpPr/>
            <p:nvPr/>
          </p:nvSpPr>
          <p:spPr>
            <a:xfrm>
              <a:off x="5534431" y="6445346"/>
              <a:ext cx="1753000" cy="39640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가비지</a:t>
              </a:r>
              <a:r>
                <a:rPr lang="ko-KR" altLang="en-US" sz="20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0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콜렉터</a:t>
              </a:r>
              <a:endPara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2B739DA-DEDF-417F-A399-137D3E3DFB53}"/>
              </a:ext>
            </a:extLst>
          </p:cNvPr>
          <p:cNvSpPr/>
          <p:nvPr/>
        </p:nvSpPr>
        <p:spPr>
          <a:xfrm>
            <a:off x="-8043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5F8F8B5-4626-4FCC-87BE-EF10A3F0FF11}"/>
              </a:ext>
            </a:extLst>
          </p:cNvPr>
          <p:cNvGrpSpPr/>
          <p:nvPr/>
        </p:nvGrpSpPr>
        <p:grpSpPr>
          <a:xfrm>
            <a:off x="4828310" y="1675170"/>
            <a:ext cx="5812939" cy="4507084"/>
            <a:chOff x="4729691" y="4413395"/>
            <a:chExt cx="3131937" cy="2428359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6C1F6C4D-B517-4DF0-AF06-370A5D31E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29691" y="4413395"/>
              <a:ext cx="3131937" cy="2350379"/>
            </a:xfrm>
            <a:prstGeom prst="rect">
              <a:avLst/>
            </a:prstGeom>
          </p:spPr>
        </p:pic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D2912E32-3A2A-4D96-A74C-C9F804DDB6CD}"/>
                </a:ext>
              </a:extLst>
            </p:cNvPr>
            <p:cNvSpPr/>
            <p:nvPr/>
          </p:nvSpPr>
          <p:spPr>
            <a:xfrm>
              <a:off x="5534431" y="6445346"/>
              <a:ext cx="1753000" cy="39640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가비지</a:t>
              </a:r>
              <a:r>
                <a: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8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콜렉터</a:t>
              </a:r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48" name="말풍선: 모서리가 둥근 사각형 47">
            <a:extLst>
              <a:ext uri="{FF2B5EF4-FFF2-40B4-BE49-F238E27FC236}">
                <a16:creationId xmlns:a16="http://schemas.microsoft.com/office/drawing/2014/main" id="{DEE0FD6D-34D0-4E7A-A7E8-9FD2F2ABA695}"/>
              </a:ext>
            </a:extLst>
          </p:cNvPr>
          <p:cNvSpPr/>
          <p:nvPr/>
        </p:nvSpPr>
        <p:spPr>
          <a:xfrm>
            <a:off x="2506580" y="1634582"/>
            <a:ext cx="2784050" cy="1530452"/>
          </a:xfrm>
          <a:prstGeom prst="wedgeRoundRectCallout">
            <a:avLst>
              <a:gd name="adj1" fmla="val 68853"/>
              <a:gd name="adj2" fmla="val 44964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작작 불러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..</a:t>
            </a:r>
          </a:p>
          <a:p>
            <a:pPr algn="ctr"/>
            <a:r>
              <a:rPr lang="ko-KR" altLang="en-US" sz="32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ㅅ살려줘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..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0E298C4-1D57-4BF7-8A09-23D529F84B8C}"/>
              </a:ext>
            </a:extLst>
          </p:cNvPr>
          <p:cNvSpPr/>
          <p:nvPr/>
        </p:nvSpPr>
        <p:spPr>
          <a:xfrm>
            <a:off x="-8043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DBE7557-1A9D-46B3-8AC6-22EAE47BA3CC}"/>
              </a:ext>
            </a:extLst>
          </p:cNvPr>
          <p:cNvSpPr/>
          <p:nvPr/>
        </p:nvSpPr>
        <p:spPr>
          <a:xfrm>
            <a:off x="4294064" y="3165302"/>
            <a:ext cx="3603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재활용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!!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기존 버퍼</a:t>
            </a:r>
          </a:p>
        </p:txBody>
      </p:sp>
    </p:spTree>
    <p:extLst>
      <p:ext uri="{BB962C8B-B14F-4D97-AF65-F5344CB8AC3E}">
        <p14:creationId xmlns:p14="http://schemas.microsoft.com/office/powerpoint/2010/main" val="3479857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60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6723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647DECF-DE0C-4A56-972A-3A2A7F3230C9}"/>
              </a:ext>
            </a:extLst>
          </p:cNvPr>
          <p:cNvGrpSpPr/>
          <p:nvPr/>
        </p:nvGrpSpPr>
        <p:grpSpPr>
          <a:xfrm>
            <a:off x="2518813" y="1945299"/>
            <a:ext cx="7154374" cy="2967402"/>
            <a:chOff x="2518813" y="1277678"/>
            <a:chExt cx="7154374" cy="2967402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05E0307-C04D-47E7-AD98-4913FFBA54C0}"/>
                </a:ext>
              </a:extLst>
            </p:cNvPr>
            <p:cNvGrpSpPr/>
            <p:nvPr/>
          </p:nvGrpSpPr>
          <p:grpSpPr>
            <a:xfrm>
              <a:off x="2518813" y="2333899"/>
              <a:ext cx="7154374" cy="839326"/>
              <a:chOff x="3839557" y="4110086"/>
              <a:chExt cx="4663420" cy="547096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227680E-4E53-4A27-8F57-728DD112A8B8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03F8B9D-E628-4F4D-A5E8-133579BC8CCD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512F7B9-497F-4238-BA3F-9906511F7B4A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4DC2DB42-E8DE-4448-A04E-561475CD1325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96AF818-9F70-4499-BD2A-EF180C57C0A3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FF6496B-1E84-4097-BD19-0B6D87AC15D1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840F4AE-D4E2-4D65-9B9B-E5F7E46B77C5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0FAD40B-B0F1-4A8E-A33D-317AAAF5D72A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E8D3EE2-867E-45E6-A03F-904FD19E62F3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C05A117-4342-4426-9C70-22E154DDEEF8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244148A-C86D-432E-B883-2BEAB2D0C3E0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5694342-D540-4E11-A413-6C90B903675A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2336337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835362" y="3721860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38C804ED-4A77-4EA7-88EB-BD49292CE5F0}"/>
                </a:ext>
              </a:extLst>
            </p:cNvPr>
            <p:cNvSpPr/>
            <p:nvPr/>
          </p:nvSpPr>
          <p:spPr>
            <a:xfrm rot="5400000">
              <a:off x="7112459" y="-260779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769FAE0-92DF-4E01-B1C2-09ADA9713595}"/>
                </a:ext>
              </a:extLst>
            </p:cNvPr>
            <p:cNvSpPr/>
            <p:nvPr/>
          </p:nvSpPr>
          <p:spPr>
            <a:xfrm>
              <a:off x="6070069" y="1277678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6630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647DECF-DE0C-4A56-972A-3A2A7F3230C9}"/>
              </a:ext>
            </a:extLst>
          </p:cNvPr>
          <p:cNvGrpSpPr/>
          <p:nvPr/>
        </p:nvGrpSpPr>
        <p:grpSpPr>
          <a:xfrm>
            <a:off x="2518813" y="1945299"/>
            <a:ext cx="7154374" cy="2967402"/>
            <a:chOff x="2518813" y="1277678"/>
            <a:chExt cx="7154374" cy="2967402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05E0307-C04D-47E7-AD98-4913FFBA54C0}"/>
                </a:ext>
              </a:extLst>
            </p:cNvPr>
            <p:cNvGrpSpPr/>
            <p:nvPr/>
          </p:nvGrpSpPr>
          <p:grpSpPr>
            <a:xfrm>
              <a:off x="2518813" y="2333899"/>
              <a:ext cx="7154374" cy="839326"/>
              <a:chOff x="3839557" y="4110086"/>
              <a:chExt cx="4663420" cy="547096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227680E-4E53-4A27-8F57-728DD112A8B8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03F8B9D-E628-4F4D-A5E8-133579BC8CCD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512F7B9-497F-4238-BA3F-9906511F7B4A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4DC2DB42-E8DE-4448-A04E-561475CD1325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96AF818-9F70-4499-BD2A-EF180C57C0A3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FF6496B-1E84-4097-BD19-0B6D87AC15D1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840F4AE-D4E2-4D65-9B9B-E5F7E46B77C5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0FAD40B-B0F1-4A8E-A33D-317AAAF5D72A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E8D3EE2-867E-45E6-A03F-904FD19E62F3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C05A117-4342-4426-9C70-22E154DDEEF8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244148A-C86D-432E-B883-2BEAB2D0C3E0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5694342-D540-4E11-A413-6C90B903675A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2336337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835362" y="3721860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38C804ED-4A77-4EA7-88EB-BD49292CE5F0}"/>
                </a:ext>
              </a:extLst>
            </p:cNvPr>
            <p:cNvSpPr/>
            <p:nvPr/>
          </p:nvSpPr>
          <p:spPr>
            <a:xfrm rot="5400000">
              <a:off x="7112459" y="-260779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769FAE0-92DF-4E01-B1C2-09ADA9713595}"/>
                </a:ext>
              </a:extLst>
            </p:cNvPr>
            <p:cNvSpPr/>
            <p:nvPr/>
          </p:nvSpPr>
          <p:spPr>
            <a:xfrm>
              <a:off x="6070069" y="1277678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C52FEB6-DE01-4447-9EF2-9B6F7D2B3F70}"/>
              </a:ext>
            </a:extLst>
          </p:cNvPr>
          <p:cNvSpPr/>
          <p:nvPr/>
        </p:nvSpPr>
        <p:spPr>
          <a:xfrm>
            <a:off x="5773484" y="5724723"/>
            <a:ext cx="17027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그대로 놔둠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1FCB1211-61D8-4A07-AC67-573E556B5542}"/>
              </a:ext>
            </a:extLst>
          </p:cNvPr>
          <p:cNvCxnSpPr>
            <a:stCxn id="59" idx="2"/>
          </p:cNvCxnSpPr>
          <p:nvPr/>
        </p:nvCxnSpPr>
        <p:spPr>
          <a:xfrm rot="16200000" flipH="1">
            <a:off x="4134169" y="4481279"/>
            <a:ext cx="1071638" cy="193448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926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647DECF-DE0C-4A56-972A-3A2A7F3230C9}"/>
              </a:ext>
            </a:extLst>
          </p:cNvPr>
          <p:cNvGrpSpPr/>
          <p:nvPr/>
        </p:nvGrpSpPr>
        <p:grpSpPr>
          <a:xfrm>
            <a:off x="2518813" y="1945299"/>
            <a:ext cx="7154374" cy="2967402"/>
            <a:chOff x="2518813" y="1277678"/>
            <a:chExt cx="7154374" cy="2967402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05E0307-C04D-47E7-AD98-4913FFBA54C0}"/>
                </a:ext>
              </a:extLst>
            </p:cNvPr>
            <p:cNvGrpSpPr/>
            <p:nvPr/>
          </p:nvGrpSpPr>
          <p:grpSpPr>
            <a:xfrm>
              <a:off x="2518813" y="2333899"/>
              <a:ext cx="7154374" cy="839326"/>
              <a:chOff x="3839557" y="4110086"/>
              <a:chExt cx="4663420" cy="547096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227680E-4E53-4A27-8F57-728DD112A8B8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03F8B9D-E628-4F4D-A5E8-133579BC8CCD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512F7B9-497F-4238-BA3F-9906511F7B4A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4DC2DB42-E8DE-4448-A04E-561475CD1325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96AF818-9F70-4499-BD2A-EF180C57C0A3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FF6496B-1E84-4097-BD19-0B6D87AC15D1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840F4AE-D4E2-4D65-9B9B-E5F7E46B77C5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0FAD40B-B0F1-4A8E-A33D-317AAAF5D72A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E8D3EE2-867E-45E6-A03F-904FD19E62F3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C05A117-4342-4426-9C70-22E154DDEEF8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244148A-C86D-432E-B883-2BEAB2D0C3E0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5694342-D540-4E11-A413-6C90B903675A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2336337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835362" y="3721860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38C804ED-4A77-4EA7-88EB-BD49292CE5F0}"/>
                </a:ext>
              </a:extLst>
            </p:cNvPr>
            <p:cNvSpPr/>
            <p:nvPr/>
          </p:nvSpPr>
          <p:spPr>
            <a:xfrm rot="5400000">
              <a:off x="7112459" y="-260779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769FAE0-92DF-4E01-B1C2-09ADA9713595}"/>
                </a:ext>
              </a:extLst>
            </p:cNvPr>
            <p:cNvSpPr/>
            <p:nvPr/>
          </p:nvSpPr>
          <p:spPr>
            <a:xfrm>
              <a:off x="6070069" y="1277678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C52FEB6-DE01-4447-9EF2-9B6F7D2B3F70}"/>
              </a:ext>
            </a:extLst>
          </p:cNvPr>
          <p:cNvSpPr/>
          <p:nvPr/>
        </p:nvSpPr>
        <p:spPr>
          <a:xfrm>
            <a:off x="4813952" y="5140334"/>
            <a:ext cx="29642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여기서부터 다시 작성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1FCB1211-61D8-4A07-AC67-573E556B5542}"/>
              </a:ext>
            </a:extLst>
          </p:cNvPr>
          <p:cNvCxnSpPr>
            <a:cxnSpLocks/>
            <a:stCxn id="87" idx="0"/>
          </p:cNvCxnSpPr>
          <p:nvPr/>
        </p:nvCxnSpPr>
        <p:spPr>
          <a:xfrm rot="16200000" flipV="1">
            <a:off x="5129745" y="3973989"/>
            <a:ext cx="1230774" cy="110191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Pen Basic Straight Lineal icon">
            <a:extLst>
              <a:ext uri="{FF2B5EF4-FFF2-40B4-BE49-F238E27FC236}">
                <a16:creationId xmlns:a16="http://schemas.microsoft.com/office/drawing/2014/main" id="{9CF3EB66-CB17-4559-B6EA-BFD687CF4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174" y="2668806"/>
            <a:ext cx="760194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1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647DECF-DE0C-4A56-972A-3A2A7F3230C9}"/>
              </a:ext>
            </a:extLst>
          </p:cNvPr>
          <p:cNvGrpSpPr/>
          <p:nvPr/>
        </p:nvGrpSpPr>
        <p:grpSpPr>
          <a:xfrm>
            <a:off x="4429165" y="823509"/>
            <a:ext cx="7154374" cy="2967402"/>
            <a:chOff x="2518813" y="1277678"/>
            <a:chExt cx="7154374" cy="2967402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05E0307-C04D-47E7-AD98-4913FFBA54C0}"/>
                </a:ext>
              </a:extLst>
            </p:cNvPr>
            <p:cNvGrpSpPr/>
            <p:nvPr/>
          </p:nvGrpSpPr>
          <p:grpSpPr>
            <a:xfrm>
              <a:off x="2518813" y="2333899"/>
              <a:ext cx="7154374" cy="839326"/>
              <a:chOff x="3839557" y="4110086"/>
              <a:chExt cx="4663420" cy="547096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227680E-4E53-4A27-8F57-728DD112A8B8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03F8B9D-E628-4F4D-A5E8-133579BC8CCD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512F7B9-497F-4238-BA3F-9906511F7B4A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4DC2DB42-E8DE-4448-A04E-561475CD1325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96AF818-9F70-4499-BD2A-EF180C57C0A3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FF6496B-1E84-4097-BD19-0B6D87AC15D1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840F4AE-D4E2-4D65-9B9B-E5F7E46B77C5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0FAD40B-B0F1-4A8E-A33D-317AAAF5D72A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E8D3EE2-867E-45E6-A03F-904FD19E62F3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C05A117-4342-4426-9C70-22E154DDEEF8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244148A-C86D-432E-B883-2BEAB2D0C3E0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5694342-D540-4E11-A413-6C90B903675A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2336337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835362" y="3721860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38C804ED-4A77-4EA7-88EB-BD49292CE5F0}"/>
                </a:ext>
              </a:extLst>
            </p:cNvPr>
            <p:cNvSpPr/>
            <p:nvPr/>
          </p:nvSpPr>
          <p:spPr>
            <a:xfrm rot="5400000">
              <a:off x="7112459" y="-260779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769FAE0-92DF-4E01-B1C2-09ADA9713595}"/>
                </a:ext>
              </a:extLst>
            </p:cNvPr>
            <p:cNvSpPr/>
            <p:nvPr/>
          </p:nvSpPr>
          <p:spPr>
            <a:xfrm>
              <a:off x="6070069" y="1277678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C52FEB6-DE01-4447-9EF2-9B6F7D2B3F70}"/>
              </a:ext>
            </a:extLst>
          </p:cNvPr>
          <p:cNvSpPr/>
          <p:nvPr/>
        </p:nvSpPr>
        <p:spPr>
          <a:xfrm>
            <a:off x="6724304" y="4018544"/>
            <a:ext cx="29642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여기서부터 다시 작성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1FCB1211-61D8-4A07-AC67-573E556B554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54103" y="3903843"/>
            <a:ext cx="1697144" cy="156631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05E18FD-6ABF-45D5-A917-83D9A0BB83E9}"/>
              </a:ext>
            </a:extLst>
          </p:cNvPr>
          <p:cNvSpPr/>
          <p:nvPr/>
        </p:nvSpPr>
        <p:spPr>
          <a:xfrm>
            <a:off x="2765929" y="5674300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처리용 스레드</a:t>
            </a: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C368C07-CB03-4D18-BB79-AEEECFD0A5A8}"/>
              </a:ext>
            </a:extLst>
          </p:cNvPr>
          <p:cNvCxnSpPr>
            <a:cxnSpLocks/>
          </p:cNvCxnSpPr>
          <p:nvPr/>
        </p:nvCxnSpPr>
        <p:spPr>
          <a:xfrm rot="16200000" flipV="1">
            <a:off x="7040097" y="2852199"/>
            <a:ext cx="1230774" cy="110191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E9C40049-4031-4D8A-ADDA-F563A3D9511B}"/>
              </a:ext>
            </a:extLst>
          </p:cNvPr>
          <p:cNvSpPr/>
          <p:nvPr/>
        </p:nvSpPr>
        <p:spPr>
          <a:xfrm>
            <a:off x="1076138" y="4204050"/>
            <a:ext cx="2004908" cy="1221117"/>
          </a:xfrm>
          <a:prstGeom prst="wedgeEllipseCallout">
            <a:avLst>
              <a:gd name="adj1" fmla="val 30888"/>
              <a:gd name="adj2" fmla="val 58640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내가 </a:t>
            </a:r>
            <a:endParaRPr lang="en-US" altLang="ko-KR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가져갈게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0" name="Picture 2" descr="Pen Basic Straight Lineal icon">
            <a:extLst>
              <a:ext uri="{FF2B5EF4-FFF2-40B4-BE49-F238E27FC236}">
                <a16:creationId xmlns:a16="http://schemas.microsoft.com/office/drawing/2014/main" id="{0F2223E1-EF09-4EEE-8509-2E606852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526" y="1539199"/>
            <a:ext cx="760194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953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C951316-C0C0-4AD2-A6BD-6589155C0DAF}"/>
              </a:ext>
            </a:extLst>
          </p:cNvPr>
          <p:cNvGrpSpPr/>
          <p:nvPr/>
        </p:nvGrpSpPr>
        <p:grpSpPr>
          <a:xfrm>
            <a:off x="2518813" y="1968037"/>
            <a:ext cx="7974095" cy="2944664"/>
            <a:chOff x="2518813" y="1968037"/>
            <a:chExt cx="7974095" cy="2944664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05E0307-C04D-47E7-AD98-4913FFBA54C0}"/>
                </a:ext>
              </a:extLst>
            </p:cNvPr>
            <p:cNvGrpSpPr/>
            <p:nvPr/>
          </p:nvGrpSpPr>
          <p:grpSpPr>
            <a:xfrm>
              <a:off x="2518813" y="3001520"/>
              <a:ext cx="7154374" cy="839326"/>
              <a:chOff x="3839557" y="4110086"/>
              <a:chExt cx="4663420" cy="547096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227680E-4E53-4A27-8F57-728DD112A8B8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03F8B9D-E628-4F4D-A5E8-133579BC8CCD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512F7B9-497F-4238-BA3F-9906511F7B4A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4DC2DB42-E8DE-4448-A04E-561475CD1325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96AF818-9F70-4499-BD2A-EF180C57C0A3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FF6496B-1E84-4097-BD19-0B6D87AC15D1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840F4AE-D4E2-4D65-9B9B-E5F7E46B77C5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0FAD40B-B0F1-4A8E-A33D-317AAAF5D72A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E8D3EE2-867E-45E6-A03F-904FD19E62F3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C05A117-4342-4426-9C70-22E154DDEEF8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244148A-C86D-432E-B883-2BEAB2D0C3E0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5694342-D540-4E11-A413-6C90B903675A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846583" y="4389481"/>
              <a:ext cx="171232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</a:p>
          </p:txBody>
        </p:sp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38C804ED-4A77-4EA7-88EB-BD49292CE5F0}"/>
                </a:ext>
              </a:extLst>
            </p:cNvPr>
            <p:cNvSpPr/>
            <p:nvPr/>
          </p:nvSpPr>
          <p:spPr>
            <a:xfrm rot="5400000">
              <a:off x="6825967" y="693334"/>
              <a:ext cx="309228" cy="3991575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769FAE0-92DF-4E01-B1C2-09ADA9713595}"/>
                </a:ext>
              </a:extLst>
            </p:cNvPr>
            <p:cNvSpPr/>
            <p:nvPr/>
          </p:nvSpPr>
          <p:spPr>
            <a:xfrm>
              <a:off x="6109823" y="1968037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91080A6-C709-443D-B65F-2960221DB5E5}"/>
                </a:ext>
              </a:extLst>
            </p:cNvPr>
            <p:cNvSpPr/>
            <p:nvPr/>
          </p:nvSpPr>
          <p:spPr>
            <a:xfrm>
              <a:off x="4961849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0809E560-C06A-4463-A95A-5B9DF3DD945F}"/>
                </a:ext>
              </a:extLst>
            </p:cNvPr>
            <p:cNvSpPr/>
            <p:nvPr/>
          </p:nvSpPr>
          <p:spPr>
            <a:xfrm>
              <a:off x="5557204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325D8134-60B8-4615-8CFE-C8080C1E0D37}"/>
                </a:ext>
              </a:extLst>
            </p:cNvPr>
            <p:cNvSpPr/>
            <p:nvPr/>
          </p:nvSpPr>
          <p:spPr>
            <a:xfrm>
              <a:off x="6156910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BAC610A-27F3-44FB-9E14-A2014A762A57}"/>
                </a:ext>
              </a:extLst>
            </p:cNvPr>
            <p:cNvSpPr/>
            <p:nvPr/>
          </p:nvSpPr>
          <p:spPr>
            <a:xfrm>
              <a:off x="6759038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8C8B7321-ACCF-4507-B040-90B8A52A2834}"/>
                </a:ext>
              </a:extLst>
            </p:cNvPr>
            <p:cNvSpPr/>
            <p:nvPr/>
          </p:nvSpPr>
          <p:spPr>
            <a:xfrm>
              <a:off x="7344967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E14D635-FD9A-4958-893A-F06AC6B4D6DC}"/>
                </a:ext>
              </a:extLst>
            </p:cNvPr>
            <p:cNvSpPr/>
            <p:nvPr/>
          </p:nvSpPr>
          <p:spPr>
            <a:xfrm>
              <a:off x="7940322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5F9CC5A3-9565-4E8D-814C-AA449C50C28F}"/>
                </a:ext>
              </a:extLst>
            </p:cNvPr>
            <p:cNvSpPr/>
            <p:nvPr/>
          </p:nvSpPr>
          <p:spPr>
            <a:xfrm>
              <a:off x="8540028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왼쪽 대괄호 33">
              <a:extLst>
                <a:ext uri="{FF2B5EF4-FFF2-40B4-BE49-F238E27FC236}">
                  <a16:creationId xmlns:a16="http://schemas.microsoft.com/office/drawing/2014/main" id="{34E82C90-3D6B-46E8-BD0D-66809890CA0E}"/>
                </a:ext>
              </a:extLst>
            </p:cNvPr>
            <p:cNvSpPr/>
            <p:nvPr/>
          </p:nvSpPr>
          <p:spPr>
            <a:xfrm rot="16200000">
              <a:off x="9212457" y="3847129"/>
              <a:ext cx="309228" cy="612229"/>
            </a:xfrm>
            <a:prstGeom prst="leftBracket">
              <a:avLst>
                <a:gd name="adj" fmla="val 86799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C942580-3F2E-465E-A2A8-5BEA1239D182}"/>
                </a:ext>
              </a:extLst>
            </p:cNvPr>
            <p:cNvSpPr/>
            <p:nvPr/>
          </p:nvSpPr>
          <p:spPr>
            <a:xfrm>
              <a:off x="8083274" y="4389481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3446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C951316-C0C0-4AD2-A6BD-6589155C0DAF}"/>
              </a:ext>
            </a:extLst>
          </p:cNvPr>
          <p:cNvGrpSpPr/>
          <p:nvPr/>
        </p:nvGrpSpPr>
        <p:grpSpPr>
          <a:xfrm>
            <a:off x="2518813" y="1968037"/>
            <a:ext cx="7974095" cy="2944664"/>
            <a:chOff x="2518813" y="1968037"/>
            <a:chExt cx="7974095" cy="2944664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05E0307-C04D-47E7-AD98-4913FFBA54C0}"/>
                </a:ext>
              </a:extLst>
            </p:cNvPr>
            <p:cNvGrpSpPr/>
            <p:nvPr/>
          </p:nvGrpSpPr>
          <p:grpSpPr>
            <a:xfrm>
              <a:off x="2518813" y="3001520"/>
              <a:ext cx="7154374" cy="839326"/>
              <a:chOff x="3839557" y="4110086"/>
              <a:chExt cx="4663420" cy="547096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227680E-4E53-4A27-8F57-728DD112A8B8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03F8B9D-E628-4F4D-A5E8-133579BC8CCD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512F7B9-497F-4238-BA3F-9906511F7B4A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4DC2DB42-E8DE-4448-A04E-561475CD1325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96AF818-9F70-4499-BD2A-EF180C57C0A3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FF6496B-1E84-4097-BD19-0B6D87AC15D1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840F4AE-D4E2-4D65-9B9B-E5F7E46B77C5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0FAD40B-B0F1-4A8E-A33D-317AAAF5D72A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E8D3EE2-867E-45E6-A03F-904FD19E62F3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C05A117-4342-4426-9C70-22E154DDEEF8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244148A-C86D-432E-B883-2BEAB2D0C3E0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5694342-D540-4E11-A413-6C90B903675A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846583" y="4389481"/>
              <a:ext cx="171232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</a:p>
          </p:txBody>
        </p:sp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38C804ED-4A77-4EA7-88EB-BD49292CE5F0}"/>
                </a:ext>
              </a:extLst>
            </p:cNvPr>
            <p:cNvSpPr/>
            <p:nvPr/>
          </p:nvSpPr>
          <p:spPr>
            <a:xfrm rot="5400000">
              <a:off x="6825967" y="693334"/>
              <a:ext cx="309228" cy="3991575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769FAE0-92DF-4E01-B1C2-09ADA9713595}"/>
                </a:ext>
              </a:extLst>
            </p:cNvPr>
            <p:cNvSpPr/>
            <p:nvPr/>
          </p:nvSpPr>
          <p:spPr>
            <a:xfrm>
              <a:off x="6109823" y="1968037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91080A6-C709-443D-B65F-2960221DB5E5}"/>
                </a:ext>
              </a:extLst>
            </p:cNvPr>
            <p:cNvSpPr/>
            <p:nvPr/>
          </p:nvSpPr>
          <p:spPr>
            <a:xfrm>
              <a:off x="4961849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0809E560-C06A-4463-A95A-5B9DF3DD945F}"/>
                </a:ext>
              </a:extLst>
            </p:cNvPr>
            <p:cNvSpPr/>
            <p:nvPr/>
          </p:nvSpPr>
          <p:spPr>
            <a:xfrm>
              <a:off x="5557204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325D8134-60B8-4615-8CFE-C8080C1E0D37}"/>
                </a:ext>
              </a:extLst>
            </p:cNvPr>
            <p:cNvSpPr/>
            <p:nvPr/>
          </p:nvSpPr>
          <p:spPr>
            <a:xfrm>
              <a:off x="6156910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BAC610A-27F3-44FB-9E14-A2014A762A57}"/>
                </a:ext>
              </a:extLst>
            </p:cNvPr>
            <p:cNvSpPr/>
            <p:nvPr/>
          </p:nvSpPr>
          <p:spPr>
            <a:xfrm>
              <a:off x="6759038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8C8B7321-ACCF-4507-B040-90B8A52A2834}"/>
                </a:ext>
              </a:extLst>
            </p:cNvPr>
            <p:cNvSpPr/>
            <p:nvPr/>
          </p:nvSpPr>
          <p:spPr>
            <a:xfrm>
              <a:off x="7344967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E14D635-FD9A-4958-893A-F06AC6B4D6DC}"/>
                </a:ext>
              </a:extLst>
            </p:cNvPr>
            <p:cNvSpPr/>
            <p:nvPr/>
          </p:nvSpPr>
          <p:spPr>
            <a:xfrm>
              <a:off x="7940322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5F9CC5A3-9565-4E8D-814C-AA449C50C28F}"/>
                </a:ext>
              </a:extLst>
            </p:cNvPr>
            <p:cNvSpPr/>
            <p:nvPr/>
          </p:nvSpPr>
          <p:spPr>
            <a:xfrm>
              <a:off x="8540028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왼쪽 대괄호 33">
              <a:extLst>
                <a:ext uri="{FF2B5EF4-FFF2-40B4-BE49-F238E27FC236}">
                  <a16:creationId xmlns:a16="http://schemas.microsoft.com/office/drawing/2014/main" id="{34E82C90-3D6B-46E8-BD0D-66809890CA0E}"/>
                </a:ext>
              </a:extLst>
            </p:cNvPr>
            <p:cNvSpPr/>
            <p:nvPr/>
          </p:nvSpPr>
          <p:spPr>
            <a:xfrm rot="16200000">
              <a:off x="9212457" y="3847129"/>
              <a:ext cx="309228" cy="612229"/>
            </a:xfrm>
            <a:prstGeom prst="leftBracket">
              <a:avLst>
                <a:gd name="adj" fmla="val 86799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C942580-3F2E-465E-A2A8-5BEA1239D182}"/>
                </a:ext>
              </a:extLst>
            </p:cNvPr>
            <p:cNvSpPr/>
            <p:nvPr/>
          </p:nvSpPr>
          <p:spPr>
            <a:xfrm>
              <a:off x="8083274" y="4389481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1D80F82-9A0D-4C2A-A6AB-18102ECFF2F4}"/>
              </a:ext>
            </a:extLst>
          </p:cNvPr>
          <p:cNvSpPr/>
          <p:nvPr/>
        </p:nvSpPr>
        <p:spPr>
          <a:xfrm>
            <a:off x="3824000" y="1670042"/>
            <a:ext cx="21389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Read Cursor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626757F-EE87-42C4-992B-208DB55B7B13}"/>
              </a:ext>
            </a:extLst>
          </p:cNvPr>
          <p:cNvCxnSpPr/>
          <p:nvPr/>
        </p:nvCxnSpPr>
        <p:spPr>
          <a:xfrm>
            <a:off x="4893460" y="2108136"/>
            <a:ext cx="0" cy="2556829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7BF455E-1A88-4681-B0EE-22F78C771756}"/>
              </a:ext>
            </a:extLst>
          </p:cNvPr>
          <p:cNvSpPr/>
          <p:nvPr/>
        </p:nvSpPr>
        <p:spPr>
          <a:xfrm>
            <a:off x="7931160" y="1670042"/>
            <a:ext cx="225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 Cursor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4DDDD9A-E6BB-4B3A-8AA8-43F98145D288}"/>
              </a:ext>
            </a:extLst>
          </p:cNvPr>
          <p:cNvCxnSpPr/>
          <p:nvPr/>
        </p:nvCxnSpPr>
        <p:spPr>
          <a:xfrm>
            <a:off x="9060955" y="2108136"/>
            <a:ext cx="0" cy="2556829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076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951316-C0C0-4AD2-A6BD-6589155C0DAF}"/>
              </a:ext>
            </a:extLst>
          </p:cNvPr>
          <p:cNvGrpSpPr/>
          <p:nvPr/>
        </p:nvGrpSpPr>
        <p:grpSpPr>
          <a:xfrm>
            <a:off x="2518813" y="1968037"/>
            <a:ext cx="7974095" cy="2944664"/>
            <a:chOff x="2518813" y="1968037"/>
            <a:chExt cx="7974095" cy="2944664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05E0307-C04D-47E7-AD98-4913FFBA54C0}"/>
                </a:ext>
              </a:extLst>
            </p:cNvPr>
            <p:cNvGrpSpPr/>
            <p:nvPr/>
          </p:nvGrpSpPr>
          <p:grpSpPr>
            <a:xfrm>
              <a:off x="2518813" y="3001520"/>
              <a:ext cx="7154374" cy="839326"/>
              <a:chOff x="3839557" y="4110086"/>
              <a:chExt cx="4663420" cy="547096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227680E-4E53-4A27-8F57-728DD112A8B8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03F8B9D-E628-4F4D-A5E8-133579BC8CCD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512F7B9-497F-4238-BA3F-9906511F7B4A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4DC2DB42-E8DE-4448-A04E-561475CD1325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96AF818-9F70-4499-BD2A-EF180C57C0A3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FF6496B-1E84-4097-BD19-0B6D87AC15D1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840F4AE-D4E2-4D65-9B9B-E5F7E46B77C5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0FAD40B-B0F1-4A8E-A33D-317AAAF5D72A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E8D3EE2-867E-45E6-A03F-904FD19E62F3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C05A117-4342-4426-9C70-22E154DDEEF8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244148A-C86D-432E-B883-2BEAB2D0C3E0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5694342-D540-4E11-A413-6C90B903675A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846583" y="4389481"/>
              <a:ext cx="171232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</a:p>
          </p:txBody>
        </p:sp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38C804ED-4A77-4EA7-88EB-BD49292CE5F0}"/>
                </a:ext>
              </a:extLst>
            </p:cNvPr>
            <p:cNvSpPr/>
            <p:nvPr/>
          </p:nvSpPr>
          <p:spPr>
            <a:xfrm rot="5400000">
              <a:off x="6825967" y="693334"/>
              <a:ext cx="309228" cy="3991575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769FAE0-92DF-4E01-B1C2-09ADA9713595}"/>
                </a:ext>
              </a:extLst>
            </p:cNvPr>
            <p:cNvSpPr/>
            <p:nvPr/>
          </p:nvSpPr>
          <p:spPr>
            <a:xfrm>
              <a:off x="6109823" y="1968037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91080A6-C709-443D-B65F-2960221DB5E5}"/>
                </a:ext>
              </a:extLst>
            </p:cNvPr>
            <p:cNvSpPr/>
            <p:nvPr/>
          </p:nvSpPr>
          <p:spPr>
            <a:xfrm>
              <a:off x="4961849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0809E560-C06A-4463-A95A-5B9DF3DD945F}"/>
                </a:ext>
              </a:extLst>
            </p:cNvPr>
            <p:cNvSpPr/>
            <p:nvPr/>
          </p:nvSpPr>
          <p:spPr>
            <a:xfrm>
              <a:off x="5557204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325D8134-60B8-4615-8CFE-C8080C1E0D37}"/>
                </a:ext>
              </a:extLst>
            </p:cNvPr>
            <p:cNvSpPr/>
            <p:nvPr/>
          </p:nvSpPr>
          <p:spPr>
            <a:xfrm>
              <a:off x="6156910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BAC610A-27F3-44FB-9E14-A2014A762A57}"/>
                </a:ext>
              </a:extLst>
            </p:cNvPr>
            <p:cNvSpPr/>
            <p:nvPr/>
          </p:nvSpPr>
          <p:spPr>
            <a:xfrm>
              <a:off x="6759038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8C8B7321-ACCF-4507-B040-90B8A52A2834}"/>
                </a:ext>
              </a:extLst>
            </p:cNvPr>
            <p:cNvSpPr/>
            <p:nvPr/>
          </p:nvSpPr>
          <p:spPr>
            <a:xfrm>
              <a:off x="7344967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E14D635-FD9A-4958-893A-F06AC6B4D6DC}"/>
                </a:ext>
              </a:extLst>
            </p:cNvPr>
            <p:cNvSpPr/>
            <p:nvPr/>
          </p:nvSpPr>
          <p:spPr>
            <a:xfrm>
              <a:off x="7940322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5F9CC5A3-9565-4E8D-814C-AA449C50C28F}"/>
                </a:ext>
              </a:extLst>
            </p:cNvPr>
            <p:cNvSpPr/>
            <p:nvPr/>
          </p:nvSpPr>
          <p:spPr>
            <a:xfrm>
              <a:off x="8540028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왼쪽 대괄호 33">
              <a:extLst>
                <a:ext uri="{FF2B5EF4-FFF2-40B4-BE49-F238E27FC236}">
                  <a16:creationId xmlns:a16="http://schemas.microsoft.com/office/drawing/2014/main" id="{34E82C90-3D6B-46E8-BD0D-66809890CA0E}"/>
                </a:ext>
              </a:extLst>
            </p:cNvPr>
            <p:cNvSpPr/>
            <p:nvPr/>
          </p:nvSpPr>
          <p:spPr>
            <a:xfrm rot="16200000">
              <a:off x="9212457" y="3847129"/>
              <a:ext cx="309228" cy="612229"/>
            </a:xfrm>
            <a:prstGeom prst="leftBracket">
              <a:avLst>
                <a:gd name="adj" fmla="val 86799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C942580-3F2E-465E-A2A8-5BEA1239D182}"/>
                </a:ext>
              </a:extLst>
            </p:cNvPr>
            <p:cNvSpPr/>
            <p:nvPr/>
          </p:nvSpPr>
          <p:spPr>
            <a:xfrm>
              <a:off x="8083274" y="4389481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1D80F82-9A0D-4C2A-A6AB-18102ECFF2F4}"/>
              </a:ext>
            </a:extLst>
          </p:cNvPr>
          <p:cNvSpPr/>
          <p:nvPr/>
        </p:nvSpPr>
        <p:spPr>
          <a:xfrm>
            <a:off x="3824000" y="1462652"/>
            <a:ext cx="21389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Read Cursor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626757F-EE87-42C4-992B-208DB55B7B13}"/>
              </a:ext>
            </a:extLst>
          </p:cNvPr>
          <p:cNvCxnSpPr/>
          <p:nvPr/>
        </p:nvCxnSpPr>
        <p:spPr>
          <a:xfrm>
            <a:off x="4893460" y="2108136"/>
            <a:ext cx="0" cy="2556829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7BF455E-1A88-4681-B0EE-22F78C771756}"/>
              </a:ext>
            </a:extLst>
          </p:cNvPr>
          <p:cNvSpPr/>
          <p:nvPr/>
        </p:nvSpPr>
        <p:spPr>
          <a:xfrm>
            <a:off x="7931160" y="1462652"/>
            <a:ext cx="225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 Cursor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4DDDD9A-E6BB-4B3A-8AA8-43F98145D288}"/>
              </a:ext>
            </a:extLst>
          </p:cNvPr>
          <p:cNvCxnSpPr/>
          <p:nvPr/>
        </p:nvCxnSpPr>
        <p:spPr>
          <a:xfrm>
            <a:off x="9060955" y="2108136"/>
            <a:ext cx="0" cy="2556829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260AF5A-C2A0-4A23-A9D1-B6D778867E2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4702981-F53A-4A66-8A46-836D68539C35}"/>
              </a:ext>
            </a:extLst>
          </p:cNvPr>
          <p:cNvSpPr/>
          <p:nvPr/>
        </p:nvSpPr>
        <p:spPr>
          <a:xfrm>
            <a:off x="1394414" y="2575995"/>
            <a:ext cx="9722790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처리된 공간 </a:t>
            </a:r>
            <a:r>
              <a:rPr lang="en-US" altLang="ko-KR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시작 </a:t>
            </a:r>
            <a:r>
              <a:rPr lang="en-US" altLang="ko-KR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 </a:t>
            </a:r>
            <a:r>
              <a:rPr lang="en-US" altLang="ko-KR" sz="4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ReadCursor</a:t>
            </a:r>
            <a:endParaRPr lang="en-US" altLang="ko-KR" sz="4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 </a:t>
            </a:r>
            <a:r>
              <a:rPr lang="en-US" altLang="ko-KR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4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ReadCursor</a:t>
            </a:r>
            <a:r>
              <a:rPr lang="en-US" altLang="ko-KR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~ </a:t>
            </a:r>
            <a:r>
              <a:rPr lang="en-US" altLang="ko-KR" sz="4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endParaRPr lang="en-US" altLang="ko-KR" sz="4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 </a:t>
            </a:r>
            <a:r>
              <a:rPr lang="en-US" altLang="ko-KR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4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en-US" altLang="ko-KR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~ </a:t>
            </a:r>
            <a:r>
              <a:rPr lang="ko-KR" altLang="en-US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</p:spTree>
    <p:extLst>
      <p:ext uri="{BB962C8B-B14F-4D97-AF65-F5344CB8AC3E}">
        <p14:creationId xmlns:p14="http://schemas.microsoft.com/office/powerpoint/2010/main" val="624021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647DECF-DE0C-4A56-972A-3A2A7F3230C9}"/>
              </a:ext>
            </a:extLst>
          </p:cNvPr>
          <p:cNvGrpSpPr/>
          <p:nvPr/>
        </p:nvGrpSpPr>
        <p:grpSpPr>
          <a:xfrm>
            <a:off x="2518813" y="1968037"/>
            <a:ext cx="7974095" cy="3375551"/>
            <a:chOff x="2518813" y="1300416"/>
            <a:chExt cx="7974095" cy="3375551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05E0307-C04D-47E7-AD98-4913FFBA54C0}"/>
                </a:ext>
              </a:extLst>
            </p:cNvPr>
            <p:cNvGrpSpPr/>
            <p:nvPr/>
          </p:nvGrpSpPr>
          <p:grpSpPr>
            <a:xfrm>
              <a:off x="2518813" y="2333899"/>
              <a:ext cx="7154374" cy="839326"/>
              <a:chOff x="3839557" y="4110086"/>
              <a:chExt cx="4663420" cy="547096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227680E-4E53-4A27-8F57-728DD112A8B8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03F8B9D-E628-4F4D-A5E8-133579BC8CCD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512F7B9-497F-4238-BA3F-9906511F7B4A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4DC2DB42-E8DE-4448-A04E-561475CD1325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96AF818-9F70-4499-BD2A-EF180C57C0A3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FF6496B-1E84-4097-BD19-0B6D87AC15D1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840F4AE-D4E2-4D65-9B9B-E5F7E46B77C5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0FAD40B-B0F1-4A8E-A33D-317AAAF5D72A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E8D3EE2-867E-45E6-A03F-904FD19E62F3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C05A117-4342-4426-9C70-22E154DDEEF8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244148A-C86D-432E-B883-2BEAB2D0C3E0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5694342-D540-4E11-A413-6C90B903675A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2336337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3721860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38C804ED-4A77-4EA7-88EB-BD49292CE5F0}"/>
                </a:ext>
              </a:extLst>
            </p:cNvPr>
            <p:cNvSpPr/>
            <p:nvPr/>
          </p:nvSpPr>
          <p:spPr>
            <a:xfrm rot="5400000">
              <a:off x="6825967" y="25713"/>
              <a:ext cx="309228" cy="3991575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769FAE0-92DF-4E01-B1C2-09ADA9713595}"/>
                </a:ext>
              </a:extLst>
            </p:cNvPr>
            <p:cNvSpPr/>
            <p:nvPr/>
          </p:nvSpPr>
          <p:spPr>
            <a:xfrm>
              <a:off x="6109823" y="1300416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91080A6-C709-443D-B65F-2960221DB5E5}"/>
                </a:ext>
              </a:extLst>
            </p:cNvPr>
            <p:cNvSpPr/>
            <p:nvPr/>
          </p:nvSpPr>
          <p:spPr>
            <a:xfrm>
              <a:off x="4961849" y="2420399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0809E560-C06A-4463-A95A-5B9DF3DD945F}"/>
                </a:ext>
              </a:extLst>
            </p:cNvPr>
            <p:cNvSpPr/>
            <p:nvPr/>
          </p:nvSpPr>
          <p:spPr>
            <a:xfrm>
              <a:off x="5557204" y="2420399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325D8134-60B8-4615-8CFE-C8080C1E0D37}"/>
                </a:ext>
              </a:extLst>
            </p:cNvPr>
            <p:cNvSpPr/>
            <p:nvPr/>
          </p:nvSpPr>
          <p:spPr>
            <a:xfrm>
              <a:off x="6156910" y="2420399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BAC610A-27F3-44FB-9E14-A2014A762A57}"/>
                </a:ext>
              </a:extLst>
            </p:cNvPr>
            <p:cNvSpPr/>
            <p:nvPr/>
          </p:nvSpPr>
          <p:spPr>
            <a:xfrm>
              <a:off x="6759038" y="2420399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8C8B7321-ACCF-4507-B040-90B8A52A2834}"/>
                </a:ext>
              </a:extLst>
            </p:cNvPr>
            <p:cNvSpPr/>
            <p:nvPr/>
          </p:nvSpPr>
          <p:spPr>
            <a:xfrm>
              <a:off x="7344967" y="2420399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E14D635-FD9A-4958-893A-F06AC6B4D6DC}"/>
                </a:ext>
              </a:extLst>
            </p:cNvPr>
            <p:cNvSpPr/>
            <p:nvPr/>
          </p:nvSpPr>
          <p:spPr>
            <a:xfrm>
              <a:off x="7940322" y="2420399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5F9CC5A3-9565-4E8D-814C-AA449C50C28F}"/>
                </a:ext>
              </a:extLst>
            </p:cNvPr>
            <p:cNvSpPr/>
            <p:nvPr/>
          </p:nvSpPr>
          <p:spPr>
            <a:xfrm>
              <a:off x="8540028" y="2420399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왼쪽 대괄호 33">
              <a:extLst>
                <a:ext uri="{FF2B5EF4-FFF2-40B4-BE49-F238E27FC236}">
                  <a16:creationId xmlns:a16="http://schemas.microsoft.com/office/drawing/2014/main" id="{34E82C90-3D6B-46E8-BD0D-66809890CA0E}"/>
                </a:ext>
              </a:extLst>
            </p:cNvPr>
            <p:cNvSpPr/>
            <p:nvPr/>
          </p:nvSpPr>
          <p:spPr>
            <a:xfrm rot="16200000">
              <a:off x="9212457" y="3179508"/>
              <a:ext cx="309228" cy="612229"/>
            </a:xfrm>
            <a:prstGeom prst="leftBracket">
              <a:avLst>
                <a:gd name="adj" fmla="val 86799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C942580-3F2E-465E-A2A8-5BEA1239D182}"/>
                </a:ext>
              </a:extLst>
            </p:cNvPr>
            <p:cNvSpPr/>
            <p:nvPr/>
          </p:nvSpPr>
          <p:spPr>
            <a:xfrm>
              <a:off x="8083274" y="3721860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2629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프레임워크 구조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1B2CA55-88CB-409B-9DBE-BDBB772A9961}"/>
              </a:ext>
            </a:extLst>
          </p:cNvPr>
          <p:cNvSpPr/>
          <p:nvPr/>
        </p:nvSpPr>
        <p:spPr>
          <a:xfrm>
            <a:off x="2033027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0FB41BA-DAE1-4CC1-B51C-572FC8A9989F}"/>
              </a:ext>
            </a:extLst>
          </p:cNvPr>
          <p:cNvSpPr/>
          <p:nvPr/>
        </p:nvSpPr>
        <p:spPr>
          <a:xfrm>
            <a:off x="2694474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D570237-629A-4D40-BAA6-1062F6A994FF}"/>
              </a:ext>
            </a:extLst>
          </p:cNvPr>
          <p:cNvSpPr/>
          <p:nvPr/>
        </p:nvSpPr>
        <p:spPr>
          <a:xfrm>
            <a:off x="8895783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2B5877D-3132-464C-88A8-8F0F9E22B5C5}"/>
              </a:ext>
            </a:extLst>
          </p:cNvPr>
          <p:cNvSpPr/>
          <p:nvPr/>
        </p:nvSpPr>
        <p:spPr>
          <a:xfrm>
            <a:off x="7536468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6FE6E-20DE-4F7D-B896-1BCFCE4755C6}"/>
              </a:ext>
            </a:extLst>
          </p:cNvPr>
          <p:cNvSpPr/>
          <p:nvPr/>
        </p:nvSpPr>
        <p:spPr>
          <a:xfrm>
            <a:off x="2521455" y="2586782"/>
            <a:ext cx="24032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 </a:t>
            </a:r>
            <a:r>
              <a:rPr lang="ko-KR" altLang="en-US" sz="4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대행자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E97595-6166-4117-93C4-F160DEA6E488}"/>
              </a:ext>
            </a:extLst>
          </p:cNvPr>
          <p:cNvSpPr/>
          <p:nvPr/>
        </p:nvSpPr>
        <p:spPr>
          <a:xfrm>
            <a:off x="6743087" y="2586782"/>
            <a:ext cx="36439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클라이언트 </a:t>
            </a:r>
            <a:r>
              <a:rPr lang="ko-KR" altLang="en-US" sz="4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대행자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3285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5E0307-C04D-47E7-AD98-4913FFBA54C0}"/>
              </a:ext>
            </a:extLst>
          </p:cNvPr>
          <p:cNvGrpSpPr/>
          <p:nvPr/>
        </p:nvGrpSpPr>
        <p:grpSpPr>
          <a:xfrm>
            <a:off x="2518813" y="3001520"/>
            <a:ext cx="7154374" cy="839326"/>
            <a:chOff x="3839557" y="4110086"/>
            <a:chExt cx="4663420" cy="547096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3227680E-4E53-4A27-8F57-728DD112A8B8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03F8B9D-E628-4F4D-A5E8-133579BC8CCD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512F7B9-497F-4238-BA3F-9906511F7B4A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DC2DB42-E8DE-4448-A04E-561475CD132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96AF818-9F70-4499-BD2A-EF180C57C0A3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FF6496B-1E84-4097-BD19-0B6D87AC15D1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840F4AE-D4E2-4D65-9B9B-E5F7E46B77C5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0FAD40B-B0F1-4A8E-A33D-317AAAF5D72A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E8D3EE2-867E-45E6-A03F-904FD19E62F3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C05A117-4342-4426-9C70-22E154DDEEF8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244148A-C86D-432E-B883-2BEAB2D0C3E0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5694342-D540-4E11-A413-6C90B903675A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296DEF-C163-4BB5-AA2F-BC83C25921BD}"/>
              </a:ext>
            </a:extLst>
          </p:cNvPr>
          <p:cNvGrpSpPr/>
          <p:nvPr/>
        </p:nvGrpSpPr>
        <p:grpSpPr>
          <a:xfrm>
            <a:off x="2526784" y="3088020"/>
            <a:ext cx="2351926" cy="2255568"/>
            <a:chOff x="2526784" y="3088020"/>
            <a:chExt cx="2351926" cy="225556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4389481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0" name="왼쪽 대괄호 59">
            <a:extLst>
              <a:ext uri="{FF2B5EF4-FFF2-40B4-BE49-F238E27FC236}">
                <a16:creationId xmlns:a16="http://schemas.microsoft.com/office/drawing/2014/main" id="{38C804ED-4A77-4EA7-88EB-BD49292CE5F0}"/>
              </a:ext>
            </a:extLst>
          </p:cNvPr>
          <p:cNvSpPr/>
          <p:nvPr/>
        </p:nvSpPr>
        <p:spPr>
          <a:xfrm rot="5400000">
            <a:off x="4455660" y="705896"/>
            <a:ext cx="309228" cy="3991575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69FAE0-92DF-4E01-B1C2-09ADA9713595}"/>
              </a:ext>
            </a:extLst>
          </p:cNvPr>
          <p:cNvSpPr/>
          <p:nvPr/>
        </p:nvSpPr>
        <p:spPr>
          <a:xfrm>
            <a:off x="3739516" y="1980599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91080A6-C709-443D-B65F-2960221DB5E5}"/>
              </a:ext>
            </a:extLst>
          </p:cNvPr>
          <p:cNvSpPr/>
          <p:nvPr/>
        </p:nvSpPr>
        <p:spPr>
          <a:xfrm>
            <a:off x="2591542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09E560-C06A-4463-A95A-5B9DF3DD945F}"/>
              </a:ext>
            </a:extLst>
          </p:cNvPr>
          <p:cNvSpPr/>
          <p:nvPr/>
        </p:nvSpPr>
        <p:spPr>
          <a:xfrm>
            <a:off x="3186897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25D8134-60B8-4615-8CFE-C8080C1E0D37}"/>
              </a:ext>
            </a:extLst>
          </p:cNvPr>
          <p:cNvSpPr/>
          <p:nvPr/>
        </p:nvSpPr>
        <p:spPr>
          <a:xfrm>
            <a:off x="3777176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BAC610A-27F3-44FB-9E14-A2014A762A57}"/>
              </a:ext>
            </a:extLst>
          </p:cNvPr>
          <p:cNvSpPr/>
          <p:nvPr/>
        </p:nvSpPr>
        <p:spPr>
          <a:xfrm>
            <a:off x="4379304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8B7321-ACCF-4507-B040-90B8A52A2834}"/>
              </a:ext>
            </a:extLst>
          </p:cNvPr>
          <p:cNvSpPr/>
          <p:nvPr/>
        </p:nvSpPr>
        <p:spPr>
          <a:xfrm>
            <a:off x="4974660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E14D635-FD9A-4958-893A-F06AC6B4D6DC}"/>
              </a:ext>
            </a:extLst>
          </p:cNvPr>
          <p:cNvSpPr/>
          <p:nvPr/>
        </p:nvSpPr>
        <p:spPr>
          <a:xfrm>
            <a:off x="5570015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9CC5A3-9565-4E8D-814C-AA449C50C28F}"/>
              </a:ext>
            </a:extLst>
          </p:cNvPr>
          <p:cNvSpPr/>
          <p:nvPr/>
        </p:nvSpPr>
        <p:spPr>
          <a:xfrm>
            <a:off x="616199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4E82C90-3D6B-46E8-BD0D-66809890CA0E}"/>
              </a:ext>
            </a:extLst>
          </p:cNvPr>
          <p:cNvSpPr/>
          <p:nvPr/>
        </p:nvSpPr>
        <p:spPr>
          <a:xfrm rot="16200000">
            <a:off x="9212457" y="3847129"/>
            <a:ext cx="309228" cy="612229"/>
          </a:xfrm>
          <a:prstGeom prst="leftBracket">
            <a:avLst>
              <a:gd name="adj" fmla="val 8679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942580-3F2E-465E-A2A8-5BEA1239D182}"/>
              </a:ext>
            </a:extLst>
          </p:cNvPr>
          <p:cNvSpPr/>
          <p:nvPr/>
        </p:nvSpPr>
        <p:spPr>
          <a:xfrm>
            <a:off x="8083274" y="438948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57221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5E0307-C04D-47E7-AD98-4913FFBA54C0}"/>
              </a:ext>
            </a:extLst>
          </p:cNvPr>
          <p:cNvGrpSpPr/>
          <p:nvPr/>
        </p:nvGrpSpPr>
        <p:grpSpPr>
          <a:xfrm>
            <a:off x="2518813" y="3001520"/>
            <a:ext cx="7154374" cy="839326"/>
            <a:chOff x="3839557" y="4110086"/>
            <a:chExt cx="4663420" cy="547096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3227680E-4E53-4A27-8F57-728DD112A8B8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03F8B9D-E628-4F4D-A5E8-133579BC8CCD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512F7B9-497F-4238-BA3F-9906511F7B4A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DC2DB42-E8DE-4448-A04E-561475CD132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96AF818-9F70-4499-BD2A-EF180C57C0A3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FF6496B-1E84-4097-BD19-0B6D87AC15D1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840F4AE-D4E2-4D65-9B9B-E5F7E46B77C5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0FAD40B-B0F1-4A8E-A33D-317AAAF5D72A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E8D3EE2-867E-45E6-A03F-904FD19E62F3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C05A117-4342-4426-9C70-22E154DDEEF8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244148A-C86D-432E-B883-2BEAB2D0C3E0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5694342-D540-4E11-A413-6C90B903675A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296DEF-C163-4BB5-AA2F-BC83C25921BD}"/>
              </a:ext>
            </a:extLst>
          </p:cNvPr>
          <p:cNvGrpSpPr/>
          <p:nvPr/>
        </p:nvGrpSpPr>
        <p:grpSpPr>
          <a:xfrm>
            <a:off x="2526784" y="3088020"/>
            <a:ext cx="2351926" cy="2255568"/>
            <a:chOff x="2526784" y="3088020"/>
            <a:chExt cx="2351926" cy="225556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4389481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0" name="왼쪽 대괄호 59">
            <a:extLst>
              <a:ext uri="{FF2B5EF4-FFF2-40B4-BE49-F238E27FC236}">
                <a16:creationId xmlns:a16="http://schemas.microsoft.com/office/drawing/2014/main" id="{38C804ED-4A77-4EA7-88EB-BD49292CE5F0}"/>
              </a:ext>
            </a:extLst>
          </p:cNvPr>
          <p:cNvSpPr/>
          <p:nvPr/>
        </p:nvSpPr>
        <p:spPr>
          <a:xfrm rot="5400000">
            <a:off x="4455660" y="705896"/>
            <a:ext cx="309228" cy="3991575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69FAE0-92DF-4E01-B1C2-09ADA9713595}"/>
              </a:ext>
            </a:extLst>
          </p:cNvPr>
          <p:cNvSpPr/>
          <p:nvPr/>
        </p:nvSpPr>
        <p:spPr>
          <a:xfrm>
            <a:off x="3739516" y="1980599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91080A6-C709-443D-B65F-2960221DB5E5}"/>
              </a:ext>
            </a:extLst>
          </p:cNvPr>
          <p:cNvSpPr/>
          <p:nvPr/>
        </p:nvSpPr>
        <p:spPr>
          <a:xfrm>
            <a:off x="2591542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09E560-C06A-4463-A95A-5B9DF3DD945F}"/>
              </a:ext>
            </a:extLst>
          </p:cNvPr>
          <p:cNvSpPr/>
          <p:nvPr/>
        </p:nvSpPr>
        <p:spPr>
          <a:xfrm>
            <a:off x="3186897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25D8134-60B8-4615-8CFE-C8080C1E0D37}"/>
              </a:ext>
            </a:extLst>
          </p:cNvPr>
          <p:cNvSpPr/>
          <p:nvPr/>
        </p:nvSpPr>
        <p:spPr>
          <a:xfrm>
            <a:off x="3776443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BAC610A-27F3-44FB-9E14-A2014A762A57}"/>
              </a:ext>
            </a:extLst>
          </p:cNvPr>
          <p:cNvSpPr/>
          <p:nvPr/>
        </p:nvSpPr>
        <p:spPr>
          <a:xfrm>
            <a:off x="437857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8B7321-ACCF-4507-B040-90B8A52A2834}"/>
              </a:ext>
            </a:extLst>
          </p:cNvPr>
          <p:cNvSpPr/>
          <p:nvPr/>
        </p:nvSpPr>
        <p:spPr>
          <a:xfrm>
            <a:off x="4974660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E14D635-FD9A-4958-893A-F06AC6B4D6DC}"/>
              </a:ext>
            </a:extLst>
          </p:cNvPr>
          <p:cNvSpPr/>
          <p:nvPr/>
        </p:nvSpPr>
        <p:spPr>
          <a:xfrm>
            <a:off x="5570015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9CC5A3-9565-4E8D-814C-AA449C50C28F}"/>
              </a:ext>
            </a:extLst>
          </p:cNvPr>
          <p:cNvSpPr/>
          <p:nvPr/>
        </p:nvSpPr>
        <p:spPr>
          <a:xfrm>
            <a:off x="616199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4E82C90-3D6B-46E8-BD0D-66809890CA0E}"/>
              </a:ext>
            </a:extLst>
          </p:cNvPr>
          <p:cNvSpPr/>
          <p:nvPr/>
        </p:nvSpPr>
        <p:spPr>
          <a:xfrm rot="16200000">
            <a:off x="8061490" y="2696161"/>
            <a:ext cx="309228" cy="2914165"/>
          </a:xfrm>
          <a:prstGeom prst="leftBracket">
            <a:avLst>
              <a:gd name="adj" fmla="val 1843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942580-3F2E-465E-A2A8-5BEA1239D182}"/>
              </a:ext>
            </a:extLst>
          </p:cNvPr>
          <p:cNvSpPr/>
          <p:nvPr/>
        </p:nvSpPr>
        <p:spPr>
          <a:xfrm>
            <a:off x="7011287" y="438948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</a:p>
        </p:txBody>
      </p:sp>
    </p:spTree>
    <p:extLst>
      <p:ext uri="{BB962C8B-B14F-4D97-AF65-F5344CB8AC3E}">
        <p14:creationId xmlns:p14="http://schemas.microsoft.com/office/powerpoint/2010/main" val="854833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5E0307-C04D-47E7-AD98-4913FFBA54C0}"/>
              </a:ext>
            </a:extLst>
          </p:cNvPr>
          <p:cNvGrpSpPr/>
          <p:nvPr/>
        </p:nvGrpSpPr>
        <p:grpSpPr>
          <a:xfrm>
            <a:off x="2518813" y="3001520"/>
            <a:ext cx="7154374" cy="839326"/>
            <a:chOff x="3839557" y="4110086"/>
            <a:chExt cx="4663420" cy="547096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3227680E-4E53-4A27-8F57-728DD112A8B8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03F8B9D-E628-4F4D-A5E8-133579BC8CCD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512F7B9-497F-4238-BA3F-9906511F7B4A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DC2DB42-E8DE-4448-A04E-561475CD132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96AF818-9F70-4499-BD2A-EF180C57C0A3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FF6496B-1E84-4097-BD19-0B6D87AC15D1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840F4AE-D4E2-4D65-9B9B-E5F7E46B77C5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0FAD40B-B0F1-4A8E-A33D-317AAAF5D72A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E8D3EE2-867E-45E6-A03F-904FD19E62F3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C05A117-4342-4426-9C70-22E154DDEEF8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244148A-C86D-432E-B883-2BEAB2D0C3E0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5694342-D540-4E11-A413-6C90B903675A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296DEF-C163-4BB5-AA2F-BC83C25921BD}"/>
              </a:ext>
            </a:extLst>
          </p:cNvPr>
          <p:cNvGrpSpPr/>
          <p:nvPr/>
        </p:nvGrpSpPr>
        <p:grpSpPr>
          <a:xfrm>
            <a:off x="2526784" y="4426628"/>
            <a:ext cx="2351926" cy="2255568"/>
            <a:chOff x="2526784" y="3088020"/>
            <a:chExt cx="2351926" cy="225556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4389481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0" name="왼쪽 대괄호 59">
            <a:extLst>
              <a:ext uri="{FF2B5EF4-FFF2-40B4-BE49-F238E27FC236}">
                <a16:creationId xmlns:a16="http://schemas.microsoft.com/office/drawing/2014/main" id="{38C804ED-4A77-4EA7-88EB-BD49292CE5F0}"/>
              </a:ext>
            </a:extLst>
          </p:cNvPr>
          <p:cNvSpPr/>
          <p:nvPr/>
        </p:nvSpPr>
        <p:spPr>
          <a:xfrm rot="5400000">
            <a:off x="4455660" y="705896"/>
            <a:ext cx="309228" cy="3991575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69FAE0-92DF-4E01-B1C2-09ADA9713595}"/>
              </a:ext>
            </a:extLst>
          </p:cNvPr>
          <p:cNvSpPr/>
          <p:nvPr/>
        </p:nvSpPr>
        <p:spPr>
          <a:xfrm>
            <a:off x="3739516" y="1980599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91080A6-C709-443D-B65F-2960221DB5E5}"/>
              </a:ext>
            </a:extLst>
          </p:cNvPr>
          <p:cNvSpPr/>
          <p:nvPr/>
        </p:nvSpPr>
        <p:spPr>
          <a:xfrm>
            <a:off x="2591542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09E560-C06A-4463-A95A-5B9DF3DD945F}"/>
              </a:ext>
            </a:extLst>
          </p:cNvPr>
          <p:cNvSpPr/>
          <p:nvPr/>
        </p:nvSpPr>
        <p:spPr>
          <a:xfrm>
            <a:off x="3186897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25D8134-60B8-4615-8CFE-C8080C1E0D37}"/>
              </a:ext>
            </a:extLst>
          </p:cNvPr>
          <p:cNvSpPr/>
          <p:nvPr/>
        </p:nvSpPr>
        <p:spPr>
          <a:xfrm>
            <a:off x="3777176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BAC610A-27F3-44FB-9E14-A2014A762A57}"/>
              </a:ext>
            </a:extLst>
          </p:cNvPr>
          <p:cNvSpPr/>
          <p:nvPr/>
        </p:nvSpPr>
        <p:spPr>
          <a:xfrm>
            <a:off x="4379304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8B7321-ACCF-4507-B040-90B8A52A2834}"/>
              </a:ext>
            </a:extLst>
          </p:cNvPr>
          <p:cNvSpPr/>
          <p:nvPr/>
        </p:nvSpPr>
        <p:spPr>
          <a:xfrm>
            <a:off x="4974660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E14D635-FD9A-4958-893A-F06AC6B4D6DC}"/>
              </a:ext>
            </a:extLst>
          </p:cNvPr>
          <p:cNvSpPr/>
          <p:nvPr/>
        </p:nvSpPr>
        <p:spPr>
          <a:xfrm>
            <a:off x="5570015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9CC5A3-9565-4E8D-814C-AA449C50C28F}"/>
              </a:ext>
            </a:extLst>
          </p:cNvPr>
          <p:cNvSpPr/>
          <p:nvPr/>
        </p:nvSpPr>
        <p:spPr>
          <a:xfrm>
            <a:off x="616199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4E82C90-3D6B-46E8-BD0D-66809890CA0E}"/>
              </a:ext>
            </a:extLst>
          </p:cNvPr>
          <p:cNvSpPr/>
          <p:nvPr/>
        </p:nvSpPr>
        <p:spPr>
          <a:xfrm rot="16200000">
            <a:off x="8061490" y="2696161"/>
            <a:ext cx="309228" cy="2914165"/>
          </a:xfrm>
          <a:prstGeom prst="leftBracket">
            <a:avLst>
              <a:gd name="adj" fmla="val 1843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942580-3F2E-465E-A2A8-5BEA1239D182}"/>
              </a:ext>
            </a:extLst>
          </p:cNvPr>
          <p:cNvSpPr/>
          <p:nvPr/>
        </p:nvSpPr>
        <p:spPr>
          <a:xfrm>
            <a:off x="7011287" y="438948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</a:p>
        </p:txBody>
      </p:sp>
    </p:spTree>
    <p:extLst>
      <p:ext uri="{BB962C8B-B14F-4D97-AF65-F5344CB8AC3E}">
        <p14:creationId xmlns:p14="http://schemas.microsoft.com/office/powerpoint/2010/main" val="11365371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5E0307-C04D-47E7-AD98-4913FFBA54C0}"/>
              </a:ext>
            </a:extLst>
          </p:cNvPr>
          <p:cNvGrpSpPr/>
          <p:nvPr/>
        </p:nvGrpSpPr>
        <p:grpSpPr>
          <a:xfrm>
            <a:off x="2518813" y="3001520"/>
            <a:ext cx="7154374" cy="839326"/>
            <a:chOff x="3839557" y="4110086"/>
            <a:chExt cx="4663420" cy="547096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3227680E-4E53-4A27-8F57-728DD112A8B8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03F8B9D-E628-4F4D-A5E8-133579BC8CCD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512F7B9-497F-4238-BA3F-9906511F7B4A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DC2DB42-E8DE-4448-A04E-561475CD132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96AF818-9F70-4499-BD2A-EF180C57C0A3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FF6496B-1E84-4097-BD19-0B6D87AC15D1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840F4AE-D4E2-4D65-9B9B-E5F7E46B77C5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0FAD40B-B0F1-4A8E-A33D-317AAAF5D72A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E8D3EE2-867E-45E6-A03F-904FD19E62F3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C05A117-4342-4426-9C70-22E154DDEEF8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244148A-C86D-432E-B883-2BEAB2D0C3E0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5694342-D540-4E11-A413-6C90B903675A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296DEF-C163-4BB5-AA2F-BC83C25921BD}"/>
              </a:ext>
            </a:extLst>
          </p:cNvPr>
          <p:cNvGrpSpPr/>
          <p:nvPr/>
        </p:nvGrpSpPr>
        <p:grpSpPr>
          <a:xfrm>
            <a:off x="2526784" y="4426628"/>
            <a:ext cx="2351926" cy="2255568"/>
            <a:chOff x="2526784" y="3088020"/>
            <a:chExt cx="2351926" cy="225556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4389481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0" name="왼쪽 대괄호 59">
            <a:extLst>
              <a:ext uri="{FF2B5EF4-FFF2-40B4-BE49-F238E27FC236}">
                <a16:creationId xmlns:a16="http://schemas.microsoft.com/office/drawing/2014/main" id="{38C804ED-4A77-4EA7-88EB-BD49292CE5F0}"/>
              </a:ext>
            </a:extLst>
          </p:cNvPr>
          <p:cNvSpPr/>
          <p:nvPr/>
        </p:nvSpPr>
        <p:spPr>
          <a:xfrm rot="5400000">
            <a:off x="4455660" y="705896"/>
            <a:ext cx="309228" cy="3991575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69FAE0-92DF-4E01-B1C2-09ADA9713595}"/>
              </a:ext>
            </a:extLst>
          </p:cNvPr>
          <p:cNvSpPr/>
          <p:nvPr/>
        </p:nvSpPr>
        <p:spPr>
          <a:xfrm>
            <a:off x="3739516" y="1980599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91080A6-C709-443D-B65F-2960221DB5E5}"/>
              </a:ext>
            </a:extLst>
          </p:cNvPr>
          <p:cNvSpPr/>
          <p:nvPr/>
        </p:nvSpPr>
        <p:spPr>
          <a:xfrm>
            <a:off x="2591542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09E560-C06A-4463-A95A-5B9DF3DD945F}"/>
              </a:ext>
            </a:extLst>
          </p:cNvPr>
          <p:cNvSpPr/>
          <p:nvPr/>
        </p:nvSpPr>
        <p:spPr>
          <a:xfrm>
            <a:off x="3186897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25D8134-60B8-4615-8CFE-C8080C1E0D37}"/>
              </a:ext>
            </a:extLst>
          </p:cNvPr>
          <p:cNvSpPr/>
          <p:nvPr/>
        </p:nvSpPr>
        <p:spPr>
          <a:xfrm>
            <a:off x="3786603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BAC610A-27F3-44FB-9E14-A2014A762A57}"/>
              </a:ext>
            </a:extLst>
          </p:cNvPr>
          <p:cNvSpPr/>
          <p:nvPr/>
        </p:nvSpPr>
        <p:spPr>
          <a:xfrm>
            <a:off x="438873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8B7321-ACCF-4507-B040-90B8A52A2834}"/>
              </a:ext>
            </a:extLst>
          </p:cNvPr>
          <p:cNvSpPr/>
          <p:nvPr/>
        </p:nvSpPr>
        <p:spPr>
          <a:xfrm>
            <a:off x="4974660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E14D635-FD9A-4958-893A-F06AC6B4D6DC}"/>
              </a:ext>
            </a:extLst>
          </p:cNvPr>
          <p:cNvSpPr/>
          <p:nvPr/>
        </p:nvSpPr>
        <p:spPr>
          <a:xfrm>
            <a:off x="5570015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9CC5A3-9565-4E8D-814C-AA449C50C28F}"/>
              </a:ext>
            </a:extLst>
          </p:cNvPr>
          <p:cNvSpPr/>
          <p:nvPr/>
        </p:nvSpPr>
        <p:spPr>
          <a:xfrm>
            <a:off x="616199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4E82C90-3D6B-46E8-BD0D-66809890CA0E}"/>
              </a:ext>
            </a:extLst>
          </p:cNvPr>
          <p:cNvSpPr/>
          <p:nvPr/>
        </p:nvSpPr>
        <p:spPr>
          <a:xfrm rot="16200000">
            <a:off x="8061490" y="2696161"/>
            <a:ext cx="309228" cy="2914165"/>
          </a:xfrm>
          <a:prstGeom prst="leftBracket">
            <a:avLst>
              <a:gd name="adj" fmla="val 1843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942580-3F2E-465E-A2A8-5BEA1239D182}"/>
              </a:ext>
            </a:extLst>
          </p:cNvPr>
          <p:cNvSpPr/>
          <p:nvPr/>
        </p:nvSpPr>
        <p:spPr>
          <a:xfrm>
            <a:off x="7011287" y="438948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C8CA8E-F4BB-4F48-89BB-A8B04504ED32}"/>
              </a:ext>
            </a:extLst>
          </p:cNvPr>
          <p:cNvSpPr/>
          <p:nvPr/>
        </p:nvSpPr>
        <p:spPr>
          <a:xfrm>
            <a:off x="2309571" y="4293416"/>
            <a:ext cx="2819133" cy="238878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370912F-F454-4412-82FD-C37F62FCE0E0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5128704" y="5487806"/>
            <a:ext cx="8776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A9D00-24D2-4331-9162-168A6517EC34}"/>
              </a:ext>
            </a:extLst>
          </p:cNvPr>
          <p:cNvSpPr/>
          <p:nvPr/>
        </p:nvSpPr>
        <p:spPr>
          <a:xfrm>
            <a:off x="6161991" y="5192161"/>
            <a:ext cx="10246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무시됨</a:t>
            </a:r>
          </a:p>
        </p:txBody>
      </p:sp>
    </p:spTree>
    <p:extLst>
      <p:ext uri="{BB962C8B-B14F-4D97-AF65-F5344CB8AC3E}">
        <p14:creationId xmlns:p14="http://schemas.microsoft.com/office/powerpoint/2010/main" val="2064875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5E0307-C04D-47E7-AD98-4913FFBA54C0}"/>
              </a:ext>
            </a:extLst>
          </p:cNvPr>
          <p:cNvGrpSpPr/>
          <p:nvPr/>
        </p:nvGrpSpPr>
        <p:grpSpPr>
          <a:xfrm>
            <a:off x="2518813" y="3001520"/>
            <a:ext cx="7154374" cy="839326"/>
            <a:chOff x="3839557" y="4110086"/>
            <a:chExt cx="4663420" cy="547096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3227680E-4E53-4A27-8F57-728DD112A8B8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03F8B9D-E628-4F4D-A5E8-133579BC8CCD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512F7B9-497F-4238-BA3F-9906511F7B4A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DC2DB42-E8DE-4448-A04E-561475CD132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96AF818-9F70-4499-BD2A-EF180C57C0A3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FF6496B-1E84-4097-BD19-0B6D87AC15D1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840F4AE-D4E2-4D65-9B9B-E5F7E46B77C5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0FAD40B-B0F1-4A8E-A33D-317AAAF5D72A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E8D3EE2-867E-45E6-A03F-904FD19E62F3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C05A117-4342-4426-9C70-22E154DDEEF8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244148A-C86D-432E-B883-2BEAB2D0C3E0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5694342-D540-4E11-A413-6C90B903675A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296DEF-C163-4BB5-AA2F-BC83C25921BD}"/>
              </a:ext>
            </a:extLst>
          </p:cNvPr>
          <p:cNvGrpSpPr/>
          <p:nvPr/>
        </p:nvGrpSpPr>
        <p:grpSpPr>
          <a:xfrm>
            <a:off x="2526784" y="4426628"/>
            <a:ext cx="2351926" cy="2255568"/>
            <a:chOff x="2526784" y="3088020"/>
            <a:chExt cx="2351926" cy="225556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4389481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0" name="왼쪽 대괄호 59">
            <a:extLst>
              <a:ext uri="{FF2B5EF4-FFF2-40B4-BE49-F238E27FC236}">
                <a16:creationId xmlns:a16="http://schemas.microsoft.com/office/drawing/2014/main" id="{38C804ED-4A77-4EA7-88EB-BD49292CE5F0}"/>
              </a:ext>
            </a:extLst>
          </p:cNvPr>
          <p:cNvSpPr/>
          <p:nvPr/>
        </p:nvSpPr>
        <p:spPr>
          <a:xfrm rot="5400000">
            <a:off x="4455660" y="705896"/>
            <a:ext cx="309228" cy="3991575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69FAE0-92DF-4E01-B1C2-09ADA9713595}"/>
              </a:ext>
            </a:extLst>
          </p:cNvPr>
          <p:cNvSpPr/>
          <p:nvPr/>
        </p:nvSpPr>
        <p:spPr>
          <a:xfrm>
            <a:off x="3739516" y="1980599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91080A6-C709-443D-B65F-2960221DB5E5}"/>
              </a:ext>
            </a:extLst>
          </p:cNvPr>
          <p:cNvSpPr/>
          <p:nvPr/>
        </p:nvSpPr>
        <p:spPr>
          <a:xfrm>
            <a:off x="2591542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09E560-C06A-4463-A95A-5B9DF3DD945F}"/>
              </a:ext>
            </a:extLst>
          </p:cNvPr>
          <p:cNvSpPr/>
          <p:nvPr/>
        </p:nvSpPr>
        <p:spPr>
          <a:xfrm>
            <a:off x="3186897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25D8134-60B8-4615-8CFE-C8080C1E0D37}"/>
              </a:ext>
            </a:extLst>
          </p:cNvPr>
          <p:cNvSpPr/>
          <p:nvPr/>
        </p:nvSpPr>
        <p:spPr>
          <a:xfrm>
            <a:off x="3786603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BAC610A-27F3-44FB-9E14-A2014A762A57}"/>
              </a:ext>
            </a:extLst>
          </p:cNvPr>
          <p:cNvSpPr/>
          <p:nvPr/>
        </p:nvSpPr>
        <p:spPr>
          <a:xfrm>
            <a:off x="438873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8B7321-ACCF-4507-B040-90B8A52A2834}"/>
              </a:ext>
            </a:extLst>
          </p:cNvPr>
          <p:cNvSpPr/>
          <p:nvPr/>
        </p:nvSpPr>
        <p:spPr>
          <a:xfrm>
            <a:off x="4974660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E14D635-FD9A-4958-893A-F06AC6B4D6DC}"/>
              </a:ext>
            </a:extLst>
          </p:cNvPr>
          <p:cNvSpPr/>
          <p:nvPr/>
        </p:nvSpPr>
        <p:spPr>
          <a:xfrm>
            <a:off x="5570015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9CC5A3-9565-4E8D-814C-AA449C50C28F}"/>
              </a:ext>
            </a:extLst>
          </p:cNvPr>
          <p:cNvSpPr/>
          <p:nvPr/>
        </p:nvSpPr>
        <p:spPr>
          <a:xfrm>
            <a:off x="616199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4E82C90-3D6B-46E8-BD0D-66809890CA0E}"/>
              </a:ext>
            </a:extLst>
          </p:cNvPr>
          <p:cNvSpPr/>
          <p:nvPr/>
        </p:nvSpPr>
        <p:spPr>
          <a:xfrm rot="16200000">
            <a:off x="8061490" y="2696161"/>
            <a:ext cx="309228" cy="2914165"/>
          </a:xfrm>
          <a:prstGeom prst="leftBracket">
            <a:avLst>
              <a:gd name="adj" fmla="val 1843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942580-3F2E-465E-A2A8-5BEA1239D182}"/>
              </a:ext>
            </a:extLst>
          </p:cNvPr>
          <p:cNvSpPr/>
          <p:nvPr/>
        </p:nvSpPr>
        <p:spPr>
          <a:xfrm>
            <a:off x="7011287" y="438948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C8CA8E-F4BB-4F48-89BB-A8B04504ED32}"/>
              </a:ext>
            </a:extLst>
          </p:cNvPr>
          <p:cNvSpPr/>
          <p:nvPr/>
        </p:nvSpPr>
        <p:spPr>
          <a:xfrm>
            <a:off x="2309571" y="4293416"/>
            <a:ext cx="2819133" cy="238878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370912F-F454-4412-82FD-C37F62FCE0E0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5128704" y="5487806"/>
            <a:ext cx="8776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A9D00-24D2-4331-9162-168A6517EC34}"/>
              </a:ext>
            </a:extLst>
          </p:cNvPr>
          <p:cNvSpPr/>
          <p:nvPr/>
        </p:nvSpPr>
        <p:spPr>
          <a:xfrm>
            <a:off x="6161991" y="5192161"/>
            <a:ext cx="10246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무시됨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9D5A178-5628-4CB2-8AD0-3BBEA9A0E0AC}"/>
              </a:ext>
            </a:extLst>
          </p:cNvPr>
          <p:cNvSpPr/>
          <p:nvPr/>
        </p:nvSpPr>
        <p:spPr>
          <a:xfrm>
            <a:off x="1457870" y="1604057"/>
            <a:ext cx="21389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Read Cursor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33D9C29-4FF5-4904-90CB-0C521F015FFD}"/>
              </a:ext>
            </a:extLst>
          </p:cNvPr>
          <p:cNvCxnSpPr/>
          <p:nvPr/>
        </p:nvCxnSpPr>
        <p:spPr>
          <a:xfrm>
            <a:off x="2527330" y="2108136"/>
            <a:ext cx="0" cy="2556829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83012EF-2CC1-4E65-B065-C6BC3704588C}"/>
              </a:ext>
            </a:extLst>
          </p:cNvPr>
          <p:cNvSpPr/>
          <p:nvPr/>
        </p:nvSpPr>
        <p:spPr>
          <a:xfrm>
            <a:off x="5555605" y="1604057"/>
            <a:ext cx="225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 Cursor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DB9A7B0-9C61-47EC-ADF2-664F33D6EE4E}"/>
              </a:ext>
            </a:extLst>
          </p:cNvPr>
          <p:cNvCxnSpPr/>
          <p:nvPr/>
        </p:nvCxnSpPr>
        <p:spPr>
          <a:xfrm>
            <a:off x="6685400" y="2108136"/>
            <a:ext cx="0" cy="2556829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739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5E0307-C04D-47E7-AD98-4913FFBA54C0}"/>
              </a:ext>
            </a:extLst>
          </p:cNvPr>
          <p:cNvGrpSpPr/>
          <p:nvPr/>
        </p:nvGrpSpPr>
        <p:grpSpPr>
          <a:xfrm>
            <a:off x="2518813" y="3001520"/>
            <a:ext cx="7154374" cy="839326"/>
            <a:chOff x="3839557" y="4110086"/>
            <a:chExt cx="4663420" cy="547096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3227680E-4E53-4A27-8F57-728DD112A8B8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03F8B9D-E628-4F4D-A5E8-133579BC8CCD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512F7B9-497F-4238-BA3F-9906511F7B4A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DC2DB42-E8DE-4448-A04E-561475CD132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96AF818-9F70-4499-BD2A-EF180C57C0A3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FF6496B-1E84-4097-BD19-0B6D87AC15D1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840F4AE-D4E2-4D65-9B9B-E5F7E46B77C5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0FAD40B-B0F1-4A8E-A33D-317AAAF5D72A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E8D3EE2-867E-45E6-A03F-904FD19E62F3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C05A117-4342-4426-9C70-22E154DDEEF8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244148A-C86D-432E-B883-2BEAB2D0C3E0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5694342-D540-4E11-A413-6C90B903675A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296DEF-C163-4BB5-AA2F-BC83C25921BD}"/>
              </a:ext>
            </a:extLst>
          </p:cNvPr>
          <p:cNvGrpSpPr/>
          <p:nvPr/>
        </p:nvGrpSpPr>
        <p:grpSpPr>
          <a:xfrm>
            <a:off x="2526784" y="4426628"/>
            <a:ext cx="2351926" cy="2255568"/>
            <a:chOff x="2526784" y="3088020"/>
            <a:chExt cx="2351926" cy="225556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4389481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0" name="왼쪽 대괄호 59">
            <a:extLst>
              <a:ext uri="{FF2B5EF4-FFF2-40B4-BE49-F238E27FC236}">
                <a16:creationId xmlns:a16="http://schemas.microsoft.com/office/drawing/2014/main" id="{38C804ED-4A77-4EA7-88EB-BD49292CE5F0}"/>
              </a:ext>
            </a:extLst>
          </p:cNvPr>
          <p:cNvSpPr/>
          <p:nvPr/>
        </p:nvSpPr>
        <p:spPr>
          <a:xfrm rot="5400000">
            <a:off x="4455660" y="705896"/>
            <a:ext cx="309228" cy="3991575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69FAE0-92DF-4E01-B1C2-09ADA9713595}"/>
              </a:ext>
            </a:extLst>
          </p:cNvPr>
          <p:cNvSpPr/>
          <p:nvPr/>
        </p:nvSpPr>
        <p:spPr>
          <a:xfrm>
            <a:off x="3739516" y="1980599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91080A6-C709-443D-B65F-2960221DB5E5}"/>
              </a:ext>
            </a:extLst>
          </p:cNvPr>
          <p:cNvSpPr/>
          <p:nvPr/>
        </p:nvSpPr>
        <p:spPr>
          <a:xfrm>
            <a:off x="2591542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09E560-C06A-4463-A95A-5B9DF3DD945F}"/>
              </a:ext>
            </a:extLst>
          </p:cNvPr>
          <p:cNvSpPr/>
          <p:nvPr/>
        </p:nvSpPr>
        <p:spPr>
          <a:xfrm>
            <a:off x="3186897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25D8134-60B8-4615-8CFE-C8080C1E0D37}"/>
              </a:ext>
            </a:extLst>
          </p:cNvPr>
          <p:cNvSpPr/>
          <p:nvPr/>
        </p:nvSpPr>
        <p:spPr>
          <a:xfrm>
            <a:off x="3786603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BAC610A-27F3-44FB-9E14-A2014A762A57}"/>
              </a:ext>
            </a:extLst>
          </p:cNvPr>
          <p:cNvSpPr/>
          <p:nvPr/>
        </p:nvSpPr>
        <p:spPr>
          <a:xfrm>
            <a:off x="438873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8B7321-ACCF-4507-B040-90B8A52A2834}"/>
              </a:ext>
            </a:extLst>
          </p:cNvPr>
          <p:cNvSpPr/>
          <p:nvPr/>
        </p:nvSpPr>
        <p:spPr>
          <a:xfrm>
            <a:off x="4974660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E14D635-FD9A-4958-893A-F06AC6B4D6DC}"/>
              </a:ext>
            </a:extLst>
          </p:cNvPr>
          <p:cNvSpPr/>
          <p:nvPr/>
        </p:nvSpPr>
        <p:spPr>
          <a:xfrm>
            <a:off x="5570015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9CC5A3-9565-4E8D-814C-AA449C50C28F}"/>
              </a:ext>
            </a:extLst>
          </p:cNvPr>
          <p:cNvSpPr/>
          <p:nvPr/>
        </p:nvSpPr>
        <p:spPr>
          <a:xfrm>
            <a:off x="616199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4E82C90-3D6B-46E8-BD0D-66809890CA0E}"/>
              </a:ext>
            </a:extLst>
          </p:cNvPr>
          <p:cNvSpPr/>
          <p:nvPr/>
        </p:nvSpPr>
        <p:spPr>
          <a:xfrm rot="16200000">
            <a:off x="8061490" y="2696161"/>
            <a:ext cx="309228" cy="2914165"/>
          </a:xfrm>
          <a:prstGeom prst="leftBracket">
            <a:avLst>
              <a:gd name="adj" fmla="val 1843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942580-3F2E-465E-A2A8-5BEA1239D182}"/>
              </a:ext>
            </a:extLst>
          </p:cNvPr>
          <p:cNvSpPr/>
          <p:nvPr/>
        </p:nvSpPr>
        <p:spPr>
          <a:xfrm>
            <a:off x="7011287" y="438948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C8CA8E-F4BB-4F48-89BB-A8B04504ED32}"/>
              </a:ext>
            </a:extLst>
          </p:cNvPr>
          <p:cNvSpPr/>
          <p:nvPr/>
        </p:nvSpPr>
        <p:spPr>
          <a:xfrm>
            <a:off x="2309571" y="4293416"/>
            <a:ext cx="2819133" cy="238878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370912F-F454-4412-82FD-C37F62FCE0E0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5128704" y="5487806"/>
            <a:ext cx="8776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A9D00-24D2-4331-9162-168A6517EC34}"/>
              </a:ext>
            </a:extLst>
          </p:cNvPr>
          <p:cNvSpPr/>
          <p:nvPr/>
        </p:nvSpPr>
        <p:spPr>
          <a:xfrm>
            <a:off x="6161991" y="5192161"/>
            <a:ext cx="10246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무시됨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21B2CA8-A2F4-4D82-AE21-AC90D7D710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625AD14-8DE6-41C2-8ABE-1C01BE5422D1}"/>
              </a:ext>
            </a:extLst>
          </p:cNvPr>
          <p:cNvSpPr/>
          <p:nvPr/>
        </p:nvSpPr>
        <p:spPr>
          <a:xfrm>
            <a:off x="2627743" y="2749804"/>
            <a:ext cx="693651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메모리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재활용</a:t>
            </a:r>
            <a:endParaRPr lang="en-US" altLang="ko-KR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읽기와 쓰기 따로따로 처리</a:t>
            </a:r>
          </a:p>
        </p:txBody>
      </p:sp>
    </p:spTree>
    <p:extLst>
      <p:ext uri="{BB962C8B-B14F-4D97-AF65-F5344CB8AC3E}">
        <p14:creationId xmlns:p14="http://schemas.microsoft.com/office/powerpoint/2010/main" val="5997256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5E0307-C04D-47E7-AD98-4913FFBA54C0}"/>
              </a:ext>
            </a:extLst>
          </p:cNvPr>
          <p:cNvGrpSpPr/>
          <p:nvPr/>
        </p:nvGrpSpPr>
        <p:grpSpPr>
          <a:xfrm>
            <a:off x="2518813" y="3001520"/>
            <a:ext cx="7154374" cy="839326"/>
            <a:chOff x="3839557" y="4110086"/>
            <a:chExt cx="4663420" cy="547096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3227680E-4E53-4A27-8F57-728DD112A8B8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03F8B9D-E628-4F4D-A5E8-133579BC8CCD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512F7B9-497F-4238-BA3F-9906511F7B4A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DC2DB42-E8DE-4448-A04E-561475CD132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96AF818-9F70-4499-BD2A-EF180C57C0A3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FF6496B-1E84-4097-BD19-0B6D87AC15D1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840F4AE-D4E2-4D65-9B9B-E5F7E46B77C5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0FAD40B-B0F1-4A8E-A33D-317AAAF5D72A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E8D3EE2-867E-45E6-A03F-904FD19E62F3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C05A117-4342-4426-9C70-22E154DDEEF8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244148A-C86D-432E-B883-2BEAB2D0C3E0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5694342-D540-4E11-A413-6C90B903675A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296DEF-C163-4BB5-AA2F-BC83C25921BD}"/>
              </a:ext>
            </a:extLst>
          </p:cNvPr>
          <p:cNvGrpSpPr/>
          <p:nvPr/>
        </p:nvGrpSpPr>
        <p:grpSpPr>
          <a:xfrm>
            <a:off x="2526784" y="4426628"/>
            <a:ext cx="2351926" cy="2255568"/>
            <a:chOff x="2526784" y="3088020"/>
            <a:chExt cx="2351926" cy="225556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4389481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0" name="왼쪽 대괄호 59">
            <a:extLst>
              <a:ext uri="{FF2B5EF4-FFF2-40B4-BE49-F238E27FC236}">
                <a16:creationId xmlns:a16="http://schemas.microsoft.com/office/drawing/2014/main" id="{38C804ED-4A77-4EA7-88EB-BD49292CE5F0}"/>
              </a:ext>
            </a:extLst>
          </p:cNvPr>
          <p:cNvSpPr/>
          <p:nvPr/>
        </p:nvSpPr>
        <p:spPr>
          <a:xfrm rot="5400000">
            <a:off x="4455660" y="705896"/>
            <a:ext cx="309228" cy="3991575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69FAE0-92DF-4E01-B1C2-09ADA9713595}"/>
              </a:ext>
            </a:extLst>
          </p:cNvPr>
          <p:cNvSpPr/>
          <p:nvPr/>
        </p:nvSpPr>
        <p:spPr>
          <a:xfrm>
            <a:off x="3739516" y="1980599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91080A6-C709-443D-B65F-2960221DB5E5}"/>
              </a:ext>
            </a:extLst>
          </p:cNvPr>
          <p:cNvSpPr/>
          <p:nvPr/>
        </p:nvSpPr>
        <p:spPr>
          <a:xfrm>
            <a:off x="2591542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09E560-C06A-4463-A95A-5B9DF3DD945F}"/>
              </a:ext>
            </a:extLst>
          </p:cNvPr>
          <p:cNvSpPr/>
          <p:nvPr/>
        </p:nvSpPr>
        <p:spPr>
          <a:xfrm>
            <a:off x="3186897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25D8134-60B8-4615-8CFE-C8080C1E0D37}"/>
              </a:ext>
            </a:extLst>
          </p:cNvPr>
          <p:cNvSpPr/>
          <p:nvPr/>
        </p:nvSpPr>
        <p:spPr>
          <a:xfrm>
            <a:off x="3786603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BAC610A-27F3-44FB-9E14-A2014A762A57}"/>
              </a:ext>
            </a:extLst>
          </p:cNvPr>
          <p:cNvSpPr/>
          <p:nvPr/>
        </p:nvSpPr>
        <p:spPr>
          <a:xfrm>
            <a:off x="438873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8B7321-ACCF-4507-B040-90B8A52A2834}"/>
              </a:ext>
            </a:extLst>
          </p:cNvPr>
          <p:cNvSpPr/>
          <p:nvPr/>
        </p:nvSpPr>
        <p:spPr>
          <a:xfrm>
            <a:off x="4974660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E14D635-FD9A-4958-893A-F06AC6B4D6DC}"/>
              </a:ext>
            </a:extLst>
          </p:cNvPr>
          <p:cNvSpPr/>
          <p:nvPr/>
        </p:nvSpPr>
        <p:spPr>
          <a:xfrm>
            <a:off x="5570015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9CC5A3-9565-4E8D-814C-AA449C50C28F}"/>
              </a:ext>
            </a:extLst>
          </p:cNvPr>
          <p:cNvSpPr/>
          <p:nvPr/>
        </p:nvSpPr>
        <p:spPr>
          <a:xfrm>
            <a:off x="616199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4E82C90-3D6B-46E8-BD0D-66809890CA0E}"/>
              </a:ext>
            </a:extLst>
          </p:cNvPr>
          <p:cNvSpPr/>
          <p:nvPr/>
        </p:nvSpPr>
        <p:spPr>
          <a:xfrm rot="16200000">
            <a:off x="8061490" y="2696161"/>
            <a:ext cx="309228" cy="2914165"/>
          </a:xfrm>
          <a:prstGeom prst="leftBracket">
            <a:avLst>
              <a:gd name="adj" fmla="val 1843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942580-3F2E-465E-A2A8-5BEA1239D182}"/>
              </a:ext>
            </a:extLst>
          </p:cNvPr>
          <p:cNvSpPr/>
          <p:nvPr/>
        </p:nvSpPr>
        <p:spPr>
          <a:xfrm>
            <a:off x="7011287" y="438948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C8CA8E-F4BB-4F48-89BB-A8B04504ED32}"/>
              </a:ext>
            </a:extLst>
          </p:cNvPr>
          <p:cNvSpPr/>
          <p:nvPr/>
        </p:nvSpPr>
        <p:spPr>
          <a:xfrm>
            <a:off x="2309571" y="4293416"/>
            <a:ext cx="2819133" cy="238878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370912F-F454-4412-82FD-C37F62FCE0E0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5128704" y="5487806"/>
            <a:ext cx="8776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A9D00-24D2-4331-9162-168A6517EC34}"/>
              </a:ext>
            </a:extLst>
          </p:cNvPr>
          <p:cNvSpPr/>
          <p:nvPr/>
        </p:nvSpPr>
        <p:spPr>
          <a:xfrm>
            <a:off x="6161991" y="5192161"/>
            <a:ext cx="10246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무시됨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21B2CA8-A2F4-4D82-AE21-AC90D7D710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84211F-CAF5-4B16-9C3C-FA659F7A09B0}"/>
              </a:ext>
            </a:extLst>
          </p:cNvPr>
          <p:cNvSpPr/>
          <p:nvPr/>
        </p:nvSpPr>
        <p:spPr>
          <a:xfrm>
            <a:off x="3777058" y="2967335"/>
            <a:ext cx="501496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"Shared Buffer"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94691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5E0307-C04D-47E7-AD98-4913FFBA54C0}"/>
              </a:ext>
            </a:extLst>
          </p:cNvPr>
          <p:cNvGrpSpPr/>
          <p:nvPr/>
        </p:nvGrpSpPr>
        <p:grpSpPr>
          <a:xfrm>
            <a:off x="2518813" y="3001520"/>
            <a:ext cx="7154374" cy="839326"/>
            <a:chOff x="3839557" y="4110086"/>
            <a:chExt cx="4663420" cy="547096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3227680E-4E53-4A27-8F57-728DD112A8B8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03F8B9D-E628-4F4D-A5E8-133579BC8CCD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512F7B9-497F-4238-BA3F-9906511F7B4A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DC2DB42-E8DE-4448-A04E-561475CD132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96AF818-9F70-4499-BD2A-EF180C57C0A3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FF6496B-1E84-4097-BD19-0B6D87AC15D1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840F4AE-D4E2-4D65-9B9B-E5F7E46B77C5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0FAD40B-B0F1-4A8E-A33D-317AAAF5D72A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E8D3EE2-867E-45E6-A03F-904FD19E62F3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C05A117-4342-4426-9C70-22E154DDEEF8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244148A-C86D-432E-B883-2BEAB2D0C3E0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5694342-D540-4E11-A413-6C90B903675A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296DEF-C163-4BB5-AA2F-BC83C25921BD}"/>
              </a:ext>
            </a:extLst>
          </p:cNvPr>
          <p:cNvGrpSpPr/>
          <p:nvPr/>
        </p:nvGrpSpPr>
        <p:grpSpPr>
          <a:xfrm>
            <a:off x="2526784" y="4426628"/>
            <a:ext cx="2351926" cy="2255568"/>
            <a:chOff x="2526784" y="3088020"/>
            <a:chExt cx="2351926" cy="225556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4389481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0" name="왼쪽 대괄호 59">
            <a:extLst>
              <a:ext uri="{FF2B5EF4-FFF2-40B4-BE49-F238E27FC236}">
                <a16:creationId xmlns:a16="http://schemas.microsoft.com/office/drawing/2014/main" id="{38C804ED-4A77-4EA7-88EB-BD49292CE5F0}"/>
              </a:ext>
            </a:extLst>
          </p:cNvPr>
          <p:cNvSpPr/>
          <p:nvPr/>
        </p:nvSpPr>
        <p:spPr>
          <a:xfrm rot="5400000">
            <a:off x="4455660" y="705896"/>
            <a:ext cx="309228" cy="3991575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69FAE0-92DF-4E01-B1C2-09ADA9713595}"/>
              </a:ext>
            </a:extLst>
          </p:cNvPr>
          <p:cNvSpPr/>
          <p:nvPr/>
        </p:nvSpPr>
        <p:spPr>
          <a:xfrm>
            <a:off x="3739516" y="1980599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91080A6-C709-443D-B65F-2960221DB5E5}"/>
              </a:ext>
            </a:extLst>
          </p:cNvPr>
          <p:cNvSpPr/>
          <p:nvPr/>
        </p:nvSpPr>
        <p:spPr>
          <a:xfrm>
            <a:off x="2591542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09E560-C06A-4463-A95A-5B9DF3DD945F}"/>
              </a:ext>
            </a:extLst>
          </p:cNvPr>
          <p:cNvSpPr/>
          <p:nvPr/>
        </p:nvSpPr>
        <p:spPr>
          <a:xfrm>
            <a:off x="3186897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25D8134-60B8-4615-8CFE-C8080C1E0D37}"/>
              </a:ext>
            </a:extLst>
          </p:cNvPr>
          <p:cNvSpPr/>
          <p:nvPr/>
        </p:nvSpPr>
        <p:spPr>
          <a:xfrm>
            <a:off x="3786603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BAC610A-27F3-44FB-9E14-A2014A762A57}"/>
              </a:ext>
            </a:extLst>
          </p:cNvPr>
          <p:cNvSpPr/>
          <p:nvPr/>
        </p:nvSpPr>
        <p:spPr>
          <a:xfrm>
            <a:off x="438873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8B7321-ACCF-4507-B040-90B8A52A2834}"/>
              </a:ext>
            </a:extLst>
          </p:cNvPr>
          <p:cNvSpPr/>
          <p:nvPr/>
        </p:nvSpPr>
        <p:spPr>
          <a:xfrm>
            <a:off x="4974660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E14D635-FD9A-4958-893A-F06AC6B4D6DC}"/>
              </a:ext>
            </a:extLst>
          </p:cNvPr>
          <p:cNvSpPr/>
          <p:nvPr/>
        </p:nvSpPr>
        <p:spPr>
          <a:xfrm>
            <a:off x="5570015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9CC5A3-9565-4E8D-814C-AA449C50C28F}"/>
              </a:ext>
            </a:extLst>
          </p:cNvPr>
          <p:cNvSpPr/>
          <p:nvPr/>
        </p:nvSpPr>
        <p:spPr>
          <a:xfrm>
            <a:off x="616199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4E82C90-3D6B-46E8-BD0D-66809890CA0E}"/>
              </a:ext>
            </a:extLst>
          </p:cNvPr>
          <p:cNvSpPr/>
          <p:nvPr/>
        </p:nvSpPr>
        <p:spPr>
          <a:xfrm rot="16200000">
            <a:off x="8061490" y="2696161"/>
            <a:ext cx="309228" cy="2914165"/>
          </a:xfrm>
          <a:prstGeom prst="leftBracket">
            <a:avLst>
              <a:gd name="adj" fmla="val 1843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942580-3F2E-465E-A2A8-5BEA1239D182}"/>
              </a:ext>
            </a:extLst>
          </p:cNvPr>
          <p:cNvSpPr/>
          <p:nvPr/>
        </p:nvSpPr>
        <p:spPr>
          <a:xfrm>
            <a:off x="7011287" y="438948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C8CA8E-F4BB-4F48-89BB-A8B04504ED32}"/>
              </a:ext>
            </a:extLst>
          </p:cNvPr>
          <p:cNvSpPr/>
          <p:nvPr/>
        </p:nvSpPr>
        <p:spPr>
          <a:xfrm>
            <a:off x="2309571" y="4293416"/>
            <a:ext cx="2819133" cy="238878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370912F-F454-4412-82FD-C37F62FCE0E0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5128704" y="5487806"/>
            <a:ext cx="8776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A9D00-24D2-4331-9162-168A6517EC34}"/>
              </a:ext>
            </a:extLst>
          </p:cNvPr>
          <p:cNvSpPr/>
          <p:nvPr/>
        </p:nvSpPr>
        <p:spPr>
          <a:xfrm>
            <a:off x="6161991" y="5192161"/>
            <a:ext cx="10246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무시됨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21B2CA8-A2F4-4D82-AE21-AC90D7D710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84211F-CAF5-4B16-9C3C-FA659F7A09B0}"/>
              </a:ext>
            </a:extLst>
          </p:cNvPr>
          <p:cNvSpPr/>
          <p:nvPr/>
        </p:nvSpPr>
        <p:spPr>
          <a:xfrm>
            <a:off x="4038573" y="2967335"/>
            <a:ext cx="449193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 </a:t>
            </a:r>
            <a:r>
              <a:rPr lang="ko-KR" altLang="en-US" sz="5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ㅋㅋ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만능이네</a:t>
            </a:r>
          </a:p>
        </p:txBody>
      </p:sp>
    </p:spTree>
    <p:extLst>
      <p:ext uri="{BB962C8B-B14F-4D97-AF65-F5344CB8AC3E}">
        <p14:creationId xmlns:p14="http://schemas.microsoft.com/office/powerpoint/2010/main" val="8841361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예외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1791DC0-E1C9-42E5-A3B5-D10206E69A53}"/>
              </a:ext>
            </a:extLst>
          </p:cNvPr>
          <p:cNvSpPr/>
          <p:nvPr/>
        </p:nvSpPr>
        <p:spPr>
          <a:xfrm>
            <a:off x="1239510" y="3429000"/>
            <a:ext cx="971298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Receive </a:t>
            </a:r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아닌 </a:t>
            </a:r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Send </a:t>
            </a:r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상황일 때는</a:t>
            </a:r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5406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</a:t>
            </a:r>
          </a:p>
        </p:txBody>
      </p:sp>
    </p:spTree>
    <p:extLst>
      <p:ext uri="{BB962C8B-B14F-4D97-AF65-F5344CB8AC3E}">
        <p14:creationId xmlns:p14="http://schemas.microsoft.com/office/powerpoint/2010/main" val="2302968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프레임워크 구조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1B2CA55-88CB-409B-9DBE-BDBB772A9961}"/>
              </a:ext>
            </a:extLst>
          </p:cNvPr>
          <p:cNvSpPr/>
          <p:nvPr/>
        </p:nvSpPr>
        <p:spPr>
          <a:xfrm>
            <a:off x="2033027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0FB41BA-DAE1-4CC1-B51C-572FC8A9989F}"/>
              </a:ext>
            </a:extLst>
          </p:cNvPr>
          <p:cNvSpPr/>
          <p:nvPr/>
        </p:nvSpPr>
        <p:spPr>
          <a:xfrm>
            <a:off x="2694474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D570237-629A-4D40-BAA6-1062F6A994FF}"/>
              </a:ext>
            </a:extLst>
          </p:cNvPr>
          <p:cNvSpPr/>
          <p:nvPr/>
        </p:nvSpPr>
        <p:spPr>
          <a:xfrm>
            <a:off x="8895783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2B5877D-3132-464C-88A8-8F0F9E22B5C5}"/>
              </a:ext>
            </a:extLst>
          </p:cNvPr>
          <p:cNvSpPr/>
          <p:nvPr/>
        </p:nvSpPr>
        <p:spPr>
          <a:xfrm>
            <a:off x="7536468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6FE6E-20DE-4F7D-B896-1BCFCE4755C6}"/>
              </a:ext>
            </a:extLst>
          </p:cNvPr>
          <p:cNvSpPr/>
          <p:nvPr/>
        </p:nvSpPr>
        <p:spPr>
          <a:xfrm>
            <a:off x="2521455" y="2586782"/>
            <a:ext cx="24032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 </a:t>
            </a:r>
            <a:r>
              <a:rPr lang="ko-KR" altLang="en-US" sz="4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대행자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E97595-6166-4117-93C4-F160DEA6E488}"/>
              </a:ext>
            </a:extLst>
          </p:cNvPr>
          <p:cNvSpPr/>
          <p:nvPr/>
        </p:nvSpPr>
        <p:spPr>
          <a:xfrm>
            <a:off x="6743087" y="2586782"/>
            <a:ext cx="36439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클라이언트 </a:t>
            </a:r>
            <a:r>
              <a:rPr lang="ko-KR" altLang="en-US" sz="4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대행자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6242CF7-9CB0-4502-B5C7-1A6588A97985}"/>
              </a:ext>
            </a:extLst>
          </p:cNvPr>
          <p:cNvGrpSpPr/>
          <p:nvPr/>
        </p:nvGrpSpPr>
        <p:grpSpPr>
          <a:xfrm>
            <a:off x="2264160" y="2452888"/>
            <a:ext cx="2917812" cy="975674"/>
            <a:chOff x="4919748" y="1005479"/>
            <a:chExt cx="2917812" cy="975674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43E597B3-A55D-4C49-88F4-9A9A047C8715}"/>
                </a:ext>
              </a:extLst>
            </p:cNvPr>
            <p:cNvCxnSpPr>
              <a:cxnSpLocks/>
            </p:cNvCxnSpPr>
            <p:nvPr/>
          </p:nvCxnSpPr>
          <p:spPr>
            <a:xfrm>
              <a:off x="4924677" y="1005479"/>
              <a:ext cx="2912883" cy="975674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BDA9135E-3384-4980-97EE-88AA55120C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9748" y="1005479"/>
              <a:ext cx="2917812" cy="975674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146760-71E0-413F-8276-09449BC8AE88}"/>
              </a:ext>
            </a:extLst>
          </p:cNvPr>
          <p:cNvGrpSpPr/>
          <p:nvPr/>
        </p:nvGrpSpPr>
        <p:grpSpPr>
          <a:xfrm>
            <a:off x="7106154" y="2452888"/>
            <a:ext cx="2917812" cy="975674"/>
            <a:chOff x="4919748" y="1005479"/>
            <a:chExt cx="2917812" cy="975674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3EA61EC-E8EE-4DFA-8C8E-50C6BBEBA297}"/>
                </a:ext>
              </a:extLst>
            </p:cNvPr>
            <p:cNvCxnSpPr>
              <a:cxnSpLocks/>
            </p:cNvCxnSpPr>
            <p:nvPr/>
          </p:nvCxnSpPr>
          <p:spPr>
            <a:xfrm>
              <a:off x="4924677" y="1005479"/>
              <a:ext cx="2912883" cy="975674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7C3D35E-DD68-492F-BDAB-71BD077C18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9748" y="1005479"/>
              <a:ext cx="2917812" cy="975674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81838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 직렬화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6B7E85-8D73-4E18-B94A-14ED788E4E41}"/>
              </a:ext>
            </a:extLst>
          </p:cNvPr>
          <p:cNvGrpSpPr/>
          <p:nvPr/>
        </p:nvGrpSpPr>
        <p:grpSpPr>
          <a:xfrm>
            <a:off x="2330235" y="2315706"/>
            <a:ext cx="7531529" cy="3427712"/>
            <a:chOff x="1994862" y="2338855"/>
            <a:chExt cx="7531529" cy="3427712"/>
          </a:xfrm>
        </p:grpSpPr>
        <p:pic>
          <p:nvPicPr>
            <p:cNvPr id="1028" name="Picture 4" descr="Data Network Icons - Free SVG &amp; PNG Data Network Images - Noun Project">
              <a:extLst>
                <a:ext uri="{FF2B5EF4-FFF2-40B4-BE49-F238E27FC236}">
                  <a16:creationId xmlns:a16="http://schemas.microsoft.com/office/drawing/2014/main" id="{F87A16A1-0D5B-48E7-AC43-0A10BA38FB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4862" y="2338855"/>
              <a:ext cx="2504382" cy="2504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9FDC775-060F-4901-9D3F-D38210560E2C}"/>
                </a:ext>
              </a:extLst>
            </p:cNvPr>
            <p:cNvSpPr/>
            <p:nvPr/>
          </p:nvSpPr>
          <p:spPr>
            <a:xfrm>
              <a:off x="2312341" y="4843237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207B7998-FC7F-4512-A753-CD87F1298FC3}"/>
                </a:ext>
              </a:extLst>
            </p:cNvPr>
            <p:cNvCxnSpPr>
              <a:cxnSpLocks/>
            </p:cNvCxnSpPr>
            <p:nvPr/>
          </p:nvCxnSpPr>
          <p:spPr>
            <a:xfrm>
              <a:off x="4861368" y="4143737"/>
              <a:ext cx="20371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87E70FE-F60B-4922-AA3F-BC62E639C01F}"/>
                </a:ext>
              </a:extLst>
            </p:cNvPr>
            <p:cNvSpPr/>
            <p:nvPr/>
          </p:nvSpPr>
          <p:spPr>
            <a:xfrm>
              <a:off x="5092705" y="3325307"/>
              <a:ext cx="157447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직렬화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EF96B3E-D706-45CA-9FD1-58F02B24CEC4}"/>
                </a:ext>
              </a:extLst>
            </p:cNvPr>
            <p:cNvSpPr/>
            <p:nvPr/>
          </p:nvSpPr>
          <p:spPr>
            <a:xfrm>
              <a:off x="7794015" y="4825106"/>
              <a:ext cx="132440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패킷</a:t>
              </a:r>
            </a:p>
          </p:txBody>
        </p:sp>
        <p:pic>
          <p:nvPicPr>
            <p:cNvPr id="1030" name="Picture 6" descr="Email - Free multimedia icons">
              <a:extLst>
                <a:ext uri="{FF2B5EF4-FFF2-40B4-BE49-F238E27FC236}">
                  <a16:creationId xmlns:a16="http://schemas.microsoft.com/office/drawing/2014/main" id="{6A064EDA-9D3E-446C-AF7C-0F1D6A55AE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6040" y="2639851"/>
              <a:ext cx="2140351" cy="2140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486029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 직렬화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87E70FE-F60B-4922-AA3F-BC62E639C01F}"/>
              </a:ext>
            </a:extLst>
          </p:cNvPr>
          <p:cNvSpPr/>
          <p:nvPr/>
        </p:nvSpPr>
        <p:spPr>
          <a:xfrm>
            <a:off x="415599" y="2380242"/>
            <a:ext cx="11360802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직렬화</a:t>
            </a:r>
            <a:endParaRPr lang="en-US" altLang="ko-KR" sz="7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"</a:t>
            </a:r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어디서든 쓸 수 있는 형태로 데이터를 나열</a:t>
            </a:r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"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61541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 직렬화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779CA72-F4DE-441B-92E8-2031F5894DC6}"/>
              </a:ext>
            </a:extLst>
          </p:cNvPr>
          <p:cNvSpPr/>
          <p:nvPr/>
        </p:nvSpPr>
        <p:spPr>
          <a:xfrm>
            <a:off x="415599" y="2380244"/>
            <a:ext cx="11360802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직렬화</a:t>
            </a:r>
            <a:endParaRPr lang="en-US" altLang="ko-KR" sz="7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"</a:t>
            </a:r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어디서든 쓸 수 있는 형태로 데이터를 나열</a:t>
            </a:r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"</a:t>
            </a:r>
          </a:p>
          <a:p>
            <a:pPr algn="ctr"/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=&gt; byte</a:t>
            </a:r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배열</a:t>
            </a:r>
          </a:p>
        </p:txBody>
      </p:sp>
    </p:spTree>
    <p:extLst>
      <p:ext uri="{BB962C8B-B14F-4D97-AF65-F5344CB8AC3E}">
        <p14:creationId xmlns:p14="http://schemas.microsoft.com/office/powerpoint/2010/main" val="30941751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 직렬화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6B7E85-8D73-4E18-B94A-14ED788E4E41}"/>
              </a:ext>
            </a:extLst>
          </p:cNvPr>
          <p:cNvGrpSpPr/>
          <p:nvPr/>
        </p:nvGrpSpPr>
        <p:grpSpPr>
          <a:xfrm>
            <a:off x="2330235" y="2315706"/>
            <a:ext cx="8031654" cy="3427712"/>
            <a:chOff x="1994862" y="2338855"/>
            <a:chExt cx="8031654" cy="3427712"/>
          </a:xfrm>
        </p:grpSpPr>
        <p:pic>
          <p:nvPicPr>
            <p:cNvPr id="1028" name="Picture 4" descr="Data Network Icons - Free SVG &amp; PNG Data Network Images - Noun Project">
              <a:extLst>
                <a:ext uri="{FF2B5EF4-FFF2-40B4-BE49-F238E27FC236}">
                  <a16:creationId xmlns:a16="http://schemas.microsoft.com/office/drawing/2014/main" id="{F87A16A1-0D5B-48E7-AC43-0A10BA38FB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4862" y="2338855"/>
              <a:ext cx="2504382" cy="2504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9FDC775-060F-4901-9D3F-D38210560E2C}"/>
                </a:ext>
              </a:extLst>
            </p:cNvPr>
            <p:cNvSpPr/>
            <p:nvPr/>
          </p:nvSpPr>
          <p:spPr>
            <a:xfrm>
              <a:off x="2312341" y="4843237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207B7998-FC7F-4512-A753-CD87F1298FC3}"/>
                </a:ext>
              </a:extLst>
            </p:cNvPr>
            <p:cNvCxnSpPr>
              <a:cxnSpLocks/>
            </p:cNvCxnSpPr>
            <p:nvPr/>
          </p:nvCxnSpPr>
          <p:spPr>
            <a:xfrm>
              <a:off x="4861368" y="4143737"/>
              <a:ext cx="20371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87E70FE-F60B-4922-AA3F-BC62E639C01F}"/>
                </a:ext>
              </a:extLst>
            </p:cNvPr>
            <p:cNvSpPr/>
            <p:nvPr/>
          </p:nvSpPr>
          <p:spPr>
            <a:xfrm>
              <a:off x="5092705" y="3325307"/>
              <a:ext cx="157447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직렬화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EF96B3E-D706-45CA-9FD1-58F02B24CEC4}"/>
                </a:ext>
              </a:extLst>
            </p:cNvPr>
            <p:cNvSpPr/>
            <p:nvPr/>
          </p:nvSpPr>
          <p:spPr>
            <a:xfrm>
              <a:off x="6885913" y="4829191"/>
              <a:ext cx="314060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바이트 모음</a:t>
              </a:r>
            </a:p>
          </p:txBody>
        </p:sp>
        <p:pic>
          <p:nvPicPr>
            <p:cNvPr id="1030" name="Picture 6" descr="Email - Free multimedia icons">
              <a:extLst>
                <a:ext uri="{FF2B5EF4-FFF2-40B4-BE49-F238E27FC236}">
                  <a16:creationId xmlns:a16="http://schemas.microsoft.com/office/drawing/2014/main" id="{6A064EDA-9D3E-446C-AF7C-0F1D6A55AE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6040" y="2639851"/>
              <a:ext cx="2140351" cy="2140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112023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 통신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1501C77-C5A3-48F0-8274-D02AA16474EA}"/>
              </a:ext>
            </a:extLst>
          </p:cNvPr>
          <p:cNvGrpSpPr/>
          <p:nvPr/>
        </p:nvGrpSpPr>
        <p:grpSpPr>
          <a:xfrm>
            <a:off x="3813011" y="3573252"/>
            <a:ext cx="7154374" cy="839326"/>
            <a:chOff x="3839557" y="4110086"/>
            <a:chExt cx="4663420" cy="547096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62C4873-D378-4A37-85F1-F511CE13E370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6757C1E-3E04-4A39-8D36-27BDECB9A357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03E55F4-9B4C-46B2-A970-CAC15355F219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FDFF2A0-33ED-44BA-8DB4-9900FEF1F77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DF6A1FB-0826-4E3C-872A-AD4268C1E284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B31D6E7-8064-49A7-857E-0578D7607139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E4ED27E-C7B5-4D0A-A4E8-FD29B866663A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5AC3ADC-1936-428F-80CF-AF54C13BBCE2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4A01B5D-C746-4780-A0C5-E85D0928141F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934B1F1-B884-427B-BB41-D86AECCA64F7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2364687-3D8F-4BC7-AE23-034F615563CC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1D0E484-2DFA-4E7C-91C8-8152A31EACA5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FAACDA4-D7A4-4076-A0AD-34A7B4DEAA75}"/>
              </a:ext>
            </a:extLst>
          </p:cNvPr>
          <p:cNvGrpSpPr/>
          <p:nvPr/>
        </p:nvGrpSpPr>
        <p:grpSpPr>
          <a:xfrm>
            <a:off x="686946" y="2432775"/>
            <a:ext cx="1825544" cy="2499520"/>
            <a:chOff x="7649141" y="3323844"/>
            <a:chExt cx="1825544" cy="2499520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129DBDF6-0320-446C-9F81-212C3E2EA58B}"/>
                </a:ext>
              </a:extLst>
            </p:cNvPr>
            <p:cNvSpPr/>
            <p:nvPr/>
          </p:nvSpPr>
          <p:spPr>
            <a:xfrm>
              <a:off x="8187266" y="3421183"/>
              <a:ext cx="1287419" cy="240218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int id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int x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int y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int z</a:t>
              </a: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62638587-7A55-435F-8052-B56A2132E4BB}"/>
                </a:ext>
              </a:extLst>
            </p:cNvPr>
            <p:cNvSpPr/>
            <p:nvPr/>
          </p:nvSpPr>
          <p:spPr>
            <a:xfrm>
              <a:off x="7649141" y="3323844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이동 패킷</a:t>
              </a:r>
            </a:p>
          </p:txBody>
        </p: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A408C38-42DF-4F6B-915E-CB7EE3FD2CD5}"/>
              </a:ext>
            </a:extLst>
          </p:cNvPr>
          <p:cNvSpPr/>
          <p:nvPr/>
        </p:nvSpPr>
        <p:spPr>
          <a:xfrm>
            <a:off x="3892230" y="3659752"/>
            <a:ext cx="423361" cy="666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EB09D00-B611-4466-B2F6-6909A264CA8A}"/>
              </a:ext>
            </a:extLst>
          </p:cNvPr>
          <p:cNvCxnSpPr>
            <a:cxnSpLocks/>
          </p:cNvCxnSpPr>
          <p:nvPr/>
        </p:nvCxnSpPr>
        <p:spPr>
          <a:xfrm>
            <a:off x="4103909" y="2719984"/>
            <a:ext cx="0" cy="7109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8B42B55-97F7-4E1E-8C40-A02EE49859DE}"/>
              </a:ext>
            </a:extLst>
          </p:cNvPr>
          <p:cNvSpPr txBox="1"/>
          <p:nvPr/>
        </p:nvSpPr>
        <p:spPr>
          <a:xfrm>
            <a:off x="3319423" y="1830935"/>
            <a:ext cx="1568971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(int * 4)</a:t>
            </a:r>
            <a:b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패킷 사이즈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5CF3FD5-2130-4342-9732-E1C9574F2848}"/>
              </a:ext>
            </a:extLst>
          </p:cNvPr>
          <p:cNvSpPr/>
          <p:nvPr/>
        </p:nvSpPr>
        <p:spPr>
          <a:xfrm>
            <a:off x="4487586" y="3659752"/>
            <a:ext cx="423361" cy="6663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4CBF4D-95A6-4134-AEF7-AEEDBD2F5310}"/>
              </a:ext>
            </a:extLst>
          </p:cNvPr>
          <p:cNvSpPr txBox="1"/>
          <p:nvPr/>
        </p:nvSpPr>
        <p:spPr>
          <a:xfrm>
            <a:off x="3914779" y="2591870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ID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240D9E5-3B8A-4800-A469-A01E80A911D0}"/>
              </a:ext>
            </a:extLst>
          </p:cNvPr>
          <p:cNvSpPr/>
          <p:nvPr/>
        </p:nvSpPr>
        <p:spPr>
          <a:xfrm>
            <a:off x="5082943" y="3659359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EC3772D-D881-4CE4-A0F9-C998632379BA}"/>
              </a:ext>
            </a:extLst>
          </p:cNvPr>
          <p:cNvSpPr/>
          <p:nvPr/>
        </p:nvSpPr>
        <p:spPr>
          <a:xfrm>
            <a:off x="5678299" y="3659359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518F542-4CC6-451C-B502-ADE9CF74E031}"/>
              </a:ext>
            </a:extLst>
          </p:cNvPr>
          <p:cNvSpPr/>
          <p:nvPr/>
        </p:nvSpPr>
        <p:spPr>
          <a:xfrm>
            <a:off x="6273655" y="3659359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왼쪽 대괄호 39">
            <a:extLst>
              <a:ext uri="{FF2B5EF4-FFF2-40B4-BE49-F238E27FC236}">
                <a16:creationId xmlns:a16="http://schemas.microsoft.com/office/drawing/2014/main" id="{8B395D08-844B-453F-A7FA-4331A0A0447F}"/>
              </a:ext>
            </a:extLst>
          </p:cNvPr>
          <p:cNvSpPr/>
          <p:nvPr/>
        </p:nvSpPr>
        <p:spPr>
          <a:xfrm rot="5400000">
            <a:off x="5735366" y="2524710"/>
            <a:ext cx="309228" cy="1614071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DA661D0-1396-4D3F-A97C-0EA3950782DF}"/>
              </a:ext>
            </a:extLst>
          </p:cNvPr>
          <p:cNvSpPr/>
          <p:nvPr/>
        </p:nvSpPr>
        <p:spPr>
          <a:xfrm>
            <a:off x="5271861" y="2563312"/>
            <a:ext cx="12362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X, Y, Z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왼쪽 대괄호 41">
            <a:extLst>
              <a:ext uri="{FF2B5EF4-FFF2-40B4-BE49-F238E27FC236}">
                <a16:creationId xmlns:a16="http://schemas.microsoft.com/office/drawing/2014/main" id="{070FCCAC-12B5-4FB9-A557-1870C300B85E}"/>
              </a:ext>
            </a:extLst>
          </p:cNvPr>
          <p:cNvSpPr/>
          <p:nvPr/>
        </p:nvSpPr>
        <p:spPr>
          <a:xfrm rot="16200000">
            <a:off x="5151285" y="3318439"/>
            <a:ext cx="309228" cy="2782238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B261D99-D321-409A-8173-8F98BD6CF1C1}"/>
              </a:ext>
            </a:extLst>
          </p:cNvPr>
          <p:cNvCxnSpPr>
            <a:cxnSpLocks/>
          </p:cNvCxnSpPr>
          <p:nvPr/>
        </p:nvCxnSpPr>
        <p:spPr>
          <a:xfrm flipH="1">
            <a:off x="4699265" y="3086532"/>
            <a:ext cx="1" cy="3443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6954191-DEDB-4753-BD84-6804E3A4171F}"/>
              </a:ext>
            </a:extLst>
          </p:cNvPr>
          <p:cNvSpPr txBox="1"/>
          <p:nvPr/>
        </p:nvSpPr>
        <p:spPr>
          <a:xfrm>
            <a:off x="4521413" y="4932295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이동 패킷</a:t>
            </a:r>
          </a:p>
        </p:txBody>
      </p:sp>
    </p:spTree>
    <p:extLst>
      <p:ext uri="{BB962C8B-B14F-4D97-AF65-F5344CB8AC3E}">
        <p14:creationId xmlns:p14="http://schemas.microsoft.com/office/powerpoint/2010/main" val="9263327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 통신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1501C77-C5A3-48F0-8274-D02AA16474EA}"/>
              </a:ext>
            </a:extLst>
          </p:cNvPr>
          <p:cNvGrpSpPr/>
          <p:nvPr/>
        </p:nvGrpSpPr>
        <p:grpSpPr>
          <a:xfrm>
            <a:off x="3876086" y="3429000"/>
            <a:ext cx="7154374" cy="839326"/>
            <a:chOff x="3839557" y="4110086"/>
            <a:chExt cx="4663420" cy="547096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62C4873-D378-4A37-85F1-F511CE13E370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6757C1E-3E04-4A39-8D36-27BDECB9A357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03E55F4-9B4C-46B2-A970-CAC15355F219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FDFF2A0-33ED-44BA-8DB4-9900FEF1F77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DF6A1FB-0826-4E3C-872A-AD4268C1E284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B31D6E7-8064-49A7-857E-0578D7607139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E4ED27E-C7B5-4D0A-A4E8-FD29B866663A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5AC3ADC-1936-428F-80CF-AF54C13BBCE2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4A01B5D-C746-4780-A0C5-E85D0928141F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934B1F1-B884-427B-BB41-D86AECCA64F7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2364687-3D8F-4BC7-AE23-034F615563CC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1D0E484-2DFA-4E7C-91C8-8152A31EACA5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A408C38-42DF-4F6B-915E-CB7EE3FD2CD5}"/>
              </a:ext>
            </a:extLst>
          </p:cNvPr>
          <p:cNvSpPr/>
          <p:nvPr/>
        </p:nvSpPr>
        <p:spPr>
          <a:xfrm>
            <a:off x="3955305" y="3515500"/>
            <a:ext cx="423361" cy="666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EB09D00-B611-4466-B2F6-6909A264CA8A}"/>
              </a:ext>
            </a:extLst>
          </p:cNvPr>
          <p:cNvCxnSpPr>
            <a:cxnSpLocks/>
          </p:cNvCxnSpPr>
          <p:nvPr/>
        </p:nvCxnSpPr>
        <p:spPr>
          <a:xfrm>
            <a:off x="4166984" y="2575732"/>
            <a:ext cx="0" cy="7109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8B42B55-97F7-4E1E-8C40-A02EE49859DE}"/>
              </a:ext>
            </a:extLst>
          </p:cNvPr>
          <p:cNvSpPr txBox="1"/>
          <p:nvPr/>
        </p:nvSpPr>
        <p:spPr>
          <a:xfrm>
            <a:off x="3382498" y="1686683"/>
            <a:ext cx="1568971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(?)</a:t>
            </a:r>
          </a:p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패킷 사이즈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5CF3FD5-2130-4342-9732-E1C9574F2848}"/>
              </a:ext>
            </a:extLst>
          </p:cNvPr>
          <p:cNvSpPr/>
          <p:nvPr/>
        </p:nvSpPr>
        <p:spPr>
          <a:xfrm>
            <a:off x="4550661" y="3515500"/>
            <a:ext cx="423361" cy="6663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4CBF4D-95A6-4134-AEF7-AEEDBD2F5310}"/>
              </a:ext>
            </a:extLst>
          </p:cNvPr>
          <p:cNvSpPr txBox="1"/>
          <p:nvPr/>
        </p:nvSpPr>
        <p:spPr>
          <a:xfrm>
            <a:off x="3977854" y="2447618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길이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240D9E5-3B8A-4800-A469-A01E80A911D0}"/>
              </a:ext>
            </a:extLst>
          </p:cNvPr>
          <p:cNvSpPr/>
          <p:nvPr/>
        </p:nvSpPr>
        <p:spPr>
          <a:xfrm>
            <a:off x="5146018" y="3515107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518F542-4CC6-451C-B502-ADE9CF74E031}"/>
              </a:ext>
            </a:extLst>
          </p:cNvPr>
          <p:cNvSpPr/>
          <p:nvPr/>
        </p:nvSpPr>
        <p:spPr>
          <a:xfrm>
            <a:off x="6336730" y="3515107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DA661D0-1396-4D3F-A97C-0EA3950782DF}"/>
              </a:ext>
            </a:extLst>
          </p:cNvPr>
          <p:cNvSpPr/>
          <p:nvPr/>
        </p:nvSpPr>
        <p:spPr>
          <a:xfrm>
            <a:off x="4924332" y="2060840"/>
            <a:ext cx="9749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name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왼쪽 대괄호 41">
            <a:extLst>
              <a:ext uri="{FF2B5EF4-FFF2-40B4-BE49-F238E27FC236}">
                <a16:creationId xmlns:a16="http://schemas.microsoft.com/office/drawing/2014/main" id="{070FCCAC-12B5-4FB9-A557-1870C300B85E}"/>
              </a:ext>
            </a:extLst>
          </p:cNvPr>
          <p:cNvSpPr/>
          <p:nvPr/>
        </p:nvSpPr>
        <p:spPr>
          <a:xfrm rot="16200000">
            <a:off x="5191810" y="3174187"/>
            <a:ext cx="309228" cy="2782238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B261D99-D321-409A-8173-8F98BD6CF1C1}"/>
              </a:ext>
            </a:extLst>
          </p:cNvPr>
          <p:cNvCxnSpPr>
            <a:cxnSpLocks/>
          </p:cNvCxnSpPr>
          <p:nvPr/>
        </p:nvCxnSpPr>
        <p:spPr>
          <a:xfrm flipH="1">
            <a:off x="4762340" y="2942280"/>
            <a:ext cx="1" cy="3443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6954191-DEDB-4753-BD84-6804E3A4171F}"/>
              </a:ext>
            </a:extLst>
          </p:cNvPr>
          <p:cNvSpPr txBox="1"/>
          <p:nvPr/>
        </p:nvSpPr>
        <p:spPr>
          <a:xfrm>
            <a:off x="4627319" y="4862285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채팅 패킷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F596452-8578-4DE2-9B2D-0C6A97423ABE}"/>
              </a:ext>
            </a:extLst>
          </p:cNvPr>
          <p:cNvSpPr/>
          <p:nvPr/>
        </p:nvSpPr>
        <p:spPr>
          <a:xfrm>
            <a:off x="5741373" y="3515107"/>
            <a:ext cx="423361" cy="6663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BA4CB9A-D8A9-492F-A646-EA99CAD8C321}"/>
              </a:ext>
            </a:extLst>
          </p:cNvPr>
          <p:cNvCxnSpPr>
            <a:cxnSpLocks/>
          </p:cNvCxnSpPr>
          <p:nvPr/>
        </p:nvCxnSpPr>
        <p:spPr>
          <a:xfrm flipH="1">
            <a:off x="5356186" y="2643881"/>
            <a:ext cx="1510" cy="6262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08F55FE-521D-4430-B976-2FE29A9237A5}"/>
              </a:ext>
            </a:extLst>
          </p:cNvPr>
          <p:cNvSpPr txBox="1"/>
          <p:nvPr/>
        </p:nvSpPr>
        <p:spPr>
          <a:xfrm>
            <a:off x="5163950" y="2447618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길이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83312DA-23E4-4C72-8BEE-1F0A65451983}"/>
              </a:ext>
            </a:extLst>
          </p:cNvPr>
          <p:cNvCxnSpPr>
            <a:cxnSpLocks/>
          </p:cNvCxnSpPr>
          <p:nvPr/>
        </p:nvCxnSpPr>
        <p:spPr>
          <a:xfrm flipH="1">
            <a:off x="5948436" y="2942280"/>
            <a:ext cx="1" cy="3443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F99AF06-BB94-4C7F-9AE1-03078E0A8D37}"/>
              </a:ext>
            </a:extLst>
          </p:cNvPr>
          <p:cNvSpPr/>
          <p:nvPr/>
        </p:nvSpPr>
        <p:spPr>
          <a:xfrm>
            <a:off x="5803745" y="1799230"/>
            <a:ext cx="14863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message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800DA02-C349-492E-8C9A-F8544FE77EC8}"/>
              </a:ext>
            </a:extLst>
          </p:cNvPr>
          <p:cNvCxnSpPr>
            <a:cxnSpLocks/>
          </p:cNvCxnSpPr>
          <p:nvPr/>
        </p:nvCxnSpPr>
        <p:spPr>
          <a:xfrm flipH="1">
            <a:off x="6528815" y="2414621"/>
            <a:ext cx="18082" cy="8555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3433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 통신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1501C77-C5A3-48F0-8274-D02AA16474EA}"/>
              </a:ext>
            </a:extLst>
          </p:cNvPr>
          <p:cNvGrpSpPr/>
          <p:nvPr/>
        </p:nvGrpSpPr>
        <p:grpSpPr>
          <a:xfrm>
            <a:off x="3876086" y="3429000"/>
            <a:ext cx="7154374" cy="839326"/>
            <a:chOff x="3839557" y="4110086"/>
            <a:chExt cx="4663420" cy="547096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62C4873-D378-4A37-85F1-F511CE13E370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6757C1E-3E04-4A39-8D36-27BDECB9A357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03E55F4-9B4C-46B2-A970-CAC15355F219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FDFF2A0-33ED-44BA-8DB4-9900FEF1F77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DF6A1FB-0826-4E3C-872A-AD4268C1E284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B31D6E7-8064-49A7-857E-0578D7607139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E4ED27E-C7B5-4D0A-A4E8-FD29B866663A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5AC3ADC-1936-428F-80CF-AF54C13BBCE2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4A01B5D-C746-4780-A0C5-E85D0928141F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934B1F1-B884-427B-BB41-D86AECCA64F7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2364687-3D8F-4BC7-AE23-034F615563CC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1D0E484-2DFA-4E7C-91C8-8152A31EACA5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A408C38-42DF-4F6B-915E-CB7EE3FD2CD5}"/>
              </a:ext>
            </a:extLst>
          </p:cNvPr>
          <p:cNvSpPr/>
          <p:nvPr/>
        </p:nvSpPr>
        <p:spPr>
          <a:xfrm>
            <a:off x="3955305" y="3515500"/>
            <a:ext cx="423361" cy="666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EB09D00-B611-4466-B2F6-6909A264CA8A}"/>
              </a:ext>
            </a:extLst>
          </p:cNvPr>
          <p:cNvCxnSpPr>
            <a:cxnSpLocks/>
          </p:cNvCxnSpPr>
          <p:nvPr/>
        </p:nvCxnSpPr>
        <p:spPr>
          <a:xfrm>
            <a:off x="4166984" y="2575732"/>
            <a:ext cx="0" cy="7109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8B42B55-97F7-4E1E-8C40-A02EE49859DE}"/>
              </a:ext>
            </a:extLst>
          </p:cNvPr>
          <p:cNvSpPr txBox="1"/>
          <p:nvPr/>
        </p:nvSpPr>
        <p:spPr>
          <a:xfrm>
            <a:off x="3382498" y="1686683"/>
            <a:ext cx="1568971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(?)</a:t>
            </a:r>
          </a:p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패킷 사이즈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5CF3FD5-2130-4342-9732-E1C9574F2848}"/>
              </a:ext>
            </a:extLst>
          </p:cNvPr>
          <p:cNvSpPr/>
          <p:nvPr/>
        </p:nvSpPr>
        <p:spPr>
          <a:xfrm>
            <a:off x="4550661" y="3515500"/>
            <a:ext cx="423361" cy="6663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4CBF4D-95A6-4134-AEF7-AEEDBD2F5310}"/>
              </a:ext>
            </a:extLst>
          </p:cNvPr>
          <p:cNvSpPr txBox="1"/>
          <p:nvPr/>
        </p:nvSpPr>
        <p:spPr>
          <a:xfrm>
            <a:off x="3977854" y="2447618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길이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240D9E5-3B8A-4800-A469-A01E80A911D0}"/>
              </a:ext>
            </a:extLst>
          </p:cNvPr>
          <p:cNvSpPr/>
          <p:nvPr/>
        </p:nvSpPr>
        <p:spPr>
          <a:xfrm>
            <a:off x="5146018" y="3515107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518F542-4CC6-451C-B502-ADE9CF74E031}"/>
              </a:ext>
            </a:extLst>
          </p:cNvPr>
          <p:cNvSpPr/>
          <p:nvPr/>
        </p:nvSpPr>
        <p:spPr>
          <a:xfrm>
            <a:off x="6336730" y="3515107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DA661D0-1396-4D3F-A97C-0EA3950782DF}"/>
              </a:ext>
            </a:extLst>
          </p:cNvPr>
          <p:cNvSpPr/>
          <p:nvPr/>
        </p:nvSpPr>
        <p:spPr>
          <a:xfrm>
            <a:off x="4924332" y="2060840"/>
            <a:ext cx="9749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name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왼쪽 대괄호 41">
            <a:extLst>
              <a:ext uri="{FF2B5EF4-FFF2-40B4-BE49-F238E27FC236}">
                <a16:creationId xmlns:a16="http://schemas.microsoft.com/office/drawing/2014/main" id="{070FCCAC-12B5-4FB9-A557-1870C300B85E}"/>
              </a:ext>
            </a:extLst>
          </p:cNvPr>
          <p:cNvSpPr/>
          <p:nvPr/>
        </p:nvSpPr>
        <p:spPr>
          <a:xfrm rot="16200000">
            <a:off x="5191810" y="3174187"/>
            <a:ext cx="309228" cy="2782238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B261D99-D321-409A-8173-8F98BD6CF1C1}"/>
              </a:ext>
            </a:extLst>
          </p:cNvPr>
          <p:cNvCxnSpPr>
            <a:cxnSpLocks/>
          </p:cNvCxnSpPr>
          <p:nvPr/>
        </p:nvCxnSpPr>
        <p:spPr>
          <a:xfrm flipH="1">
            <a:off x="4762340" y="2942280"/>
            <a:ext cx="1" cy="3443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6954191-DEDB-4753-BD84-6804E3A4171F}"/>
              </a:ext>
            </a:extLst>
          </p:cNvPr>
          <p:cNvSpPr txBox="1"/>
          <p:nvPr/>
        </p:nvSpPr>
        <p:spPr>
          <a:xfrm>
            <a:off x="4627319" y="4862285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채팅 패킷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F596452-8578-4DE2-9B2D-0C6A97423ABE}"/>
              </a:ext>
            </a:extLst>
          </p:cNvPr>
          <p:cNvSpPr/>
          <p:nvPr/>
        </p:nvSpPr>
        <p:spPr>
          <a:xfrm>
            <a:off x="5741373" y="3515107"/>
            <a:ext cx="423361" cy="6663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BA4CB9A-D8A9-492F-A646-EA99CAD8C321}"/>
              </a:ext>
            </a:extLst>
          </p:cNvPr>
          <p:cNvCxnSpPr>
            <a:cxnSpLocks/>
          </p:cNvCxnSpPr>
          <p:nvPr/>
        </p:nvCxnSpPr>
        <p:spPr>
          <a:xfrm flipH="1">
            <a:off x="5356186" y="2643881"/>
            <a:ext cx="1510" cy="6262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08F55FE-521D-4430-B976-2FE29A9237A5}"/>
              </a:ext>
            </a:extLst>
          </p:cNvPr>
          <p:cNvSpPr txBox="1"/>
          <p:nvPr/>
        </p:nvSpPr>
        <p:spPr>
          <a:xfrm>
            <a:off x="5163950" y="2447618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길이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83312DA-23E4-4C72-8BEE-1F0A65451983}"/>
              </a:ext>
            </a:extLst>
          </p:cNvPr>
          <p:cNvCxnSpPr>
            <a:cxnSpLocks/>
          </p:cNvCxnSpPr>
          <p:nvPr/>
        </p:nvCxnSpPr>
        <p:spPr>
          <a:xfrm flipH="1">
            <a:off x="5948436" y="2942280"/>
            <a:ext cx="1" cy="3443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F99AF06-BB94-4C7F-9AE1-03078E0A8D37}"/>
              </a:ext>
            </a:extLst>
          </p:cNvPr>
          <p:cNvSpPr/>
          <p:nvPr/>
        </p:nvSpPr>
        <p:spPr>
          <a:xfrm>
            <a:off x="5803745" y="1799230"/>
            <a:ext cx="14863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message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800DA02-C349-492E-8C9A-F8544FE77EC8}"/>
              </a:ext>
            </a:extLst>
          </p:cNvPr>
          <p:cNvCxnSpPr>
            <a:cxnSpLocks/>
          </p:cNvCxnSpPr>
          <p:nvPr/>
        </p:nvCxnSpPr>
        <p:spPr>
          <a:xfrm flipH="1">
            <a:off x="6528815" y="2414621"/>
            <a:ext cx="18082" cy="8555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5C6718-3525-4734-9C83-3796C457FC4A}"/>
              </a:ext>
            </a:extLst>
          </p:cNvPr>
          <p:cNvSpPr/>
          <p:nvPr/>
        </p:nvSpPr>
        <p:spPr>
          <a:xfrm>
            <a:off x="0" y="8373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6AB95D3-B229-491E-AEB4-41B03FBD26FE}"/>
              </a:ext>
            </a:extLst>
          </p:cNvPr>
          <p:cNvSpPr/>
          <p:nvPr/>
        </p:nvSpPr>
        <p:spPr>
          <a:xfrm>
            <a:off x="3442838" y="2560210"/>
            <a:ext cx="530632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가변 길이</a:t>
            </a:r>
            <a:endParaRPr lang="en-US" altLang="ko-KR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(variable-length)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56332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 통신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1501C77-C5A3-48F0-8274-D02AA16474EA}"/>
              </a:ext>
            </a:extLst>
          </p:cNvPr>
          <p:cNvGrpSpPr/>
          <p:nvPr/>
        </p:nvGrpSpPr>
        <p:grpSpPr>
          <a:xfrm>
            <a:off x="3876086" y="3429000"/>
            <a:ext cx="7154374" cy="839326"/>
            <a:chOff x="3839557" y="4110086"/>
            <a:chExt cx="4663420" cy="547096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62C4873-D378-4A37-85F1-F511CE13E370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6757C1E-3E04-4A39-8D36-27BDECB9A357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03E55F4-9B4C-46B2-A970-CAC15355F219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FDFF2A0-33ED-44BA-8DB4-9900FEF1F77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DF6A1FB-0826-4E3C-872A-AD4268C1E284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B31D6E7-8064-49A7-857E-0578D7607139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E4ED27E-C7B5-4D0A-A4E8-FD29B866663A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5AC3ADC-1936-428F-80CF-AF54C13BBCE2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4A01B5D-C746-4780-A0C5-E85D0928141F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934B1F1-B884-427B-BB41-D86AECCA64F7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2364687-3D8F-4BC7-AE23-034F615563CC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1D0E484-2DFA-4E7C-91C8-8152A31EACA5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A408C38-42DF-4F6B-915E-CB7EE3FD2CD5}"/>
              </a:ext>
            </a:extLst>
          </p:cNvPr>
          <p:cNvSpPr/>
          <p:nvPr/>
        </p:nvSpPr>
        <p:spPr>
          <a:xfrm>
            <a:off x="3955305" y="3515500"/>
            <a:ext cx="423361" cy="666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EB09D00-B611-4466-B2F6-6909A264CA8A}"/>
              </a:ext>
            </a:extLst>
          </p:cNvPr>
          <p:cNvCxnSpPr>
            <a:cxnSpLocks/>
          </p:cNvCxnSpPr>
          <p:nvPr/>
        </p:nvCxnSpPr>
        <p:spPr>
          <a:xfrm>
            <a:off x="4166984" y="2575732"/>
            <a:ext cx="0" cy="7109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8B42B55-97F7-4E1E-8C40-A02EE49859DE}"/>
              </a:ext>
            </a:extLst>
          </p:cNvPr>
          <p:cNvSpPr txBox="1"/>
          <p:nvPr/>
        </p:nvSpPr>
        <p:spPr>
          <a:xfrm>
            <a:off x="3382498" y="1686683"/>
            <a:ext cx="1568971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(?)</a:t>
            </a:r>
          </a:p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패킷 사이즈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5CF3FD5-2130-4342-9732-E1C9574F2848}"/>
              </a:ext>
            </a:extLst>
          </p:cNvPr>
          <p:cNvSpPr/>
          <p:nvPr/>
        </p:nvSpPr>
        <p:spPr>
          <a:xfrm>
            <a:off x="4550661" y="3515500"/>
            <a:ext cx="423361" cy="6663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4CBF4D-95A6-4134-AEF7-AEEDBD2F5310}"/>
              </a:ext>
            </a:extLst>
          </p:cNvPr>
          <p:cNvSpPr txBox="1"/>
          <p:nvPr/>
        </p:nvSpPr>
        <p:spPr>
          <a:xfrm>
            <a:off x="3977854" y="2447618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길이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240D9E5-3B8A-4800-A469-A01E80A911D0}"/>
              </a:ext>
            </a:extLst>
          </p:cNvPr>
          <p:cNvSpPr/>
          <p:nvPr/>
        </p:nvSpPr>
        <p:spPr>
          <a:xfrm>
            <a:off x="5146018" y="3515107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518F542-4CC6-451C-B502-ADE9CF74E031}"/>
              </a:ext>
            </a:extLst>
          </p:cNvPr>
          <p:cNvSpPr/>
          <p:nvPr/>
        </p:nvSpPr>
        <p:spPr>
          <a:xfrm>
            <a:off x="6336730" y="3515107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DA661D0-1396-4D3F-A97C-0EA3950782DF}"/>
              </a:ext>
            </a:extLst>
          </p:cNvPr>
          <p:cNvSpPr/>
          <p:nvPr/>
        </p:nvSpPr>
        <p:spPr>
          <a:xfrm>
            <a:off x="4924332" y="2060840"/>
            <a:ext cx="9749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name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왼쪽 대괄호 41">
            <a:extLst>
              <a:ext uri="{FF2B5EF4-FFF2-40B4-BE49-F238E27FC236}">
                <a16:creationId xmlns:a16="http://schemas.microsoft.com/office/drawing/2014/main" id="{070FCCAC-12B5-4FB9-A557-1870C300B85E}"/>
              </a:ext>
            </a:extLst>
          </p:cNvPr>
          <p:cNvSpPr/>
          <p:nvPr/>
        </p:nvSpPr>
        <p:spPr>
          <a:xfrm rot="16200000">
            <a:off x="5191810" y="3174187"/>
            <a:ext cx="309228" cy="2782238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B261D99-D321-409A-8173-8F98BD6CF1C1}"/>
              </a:ext>
            </a:extLst>
          </p:cNvPr>
          <p:cNvCxnSpPr>
            <a:cxnSpLocks/>
          </p:cNvCxnSpPr>
          <p:nvPr/>
        </p:nvCxnSpPr>
        <p:spPr>
          <a:xfrm flipH="1">
            <a:off x="4762340" y="2942280"/>
            <a:ext cx="1" cy="3443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6954191-DEDB-4753-BD84-6804E3A4171F}"/>
              </a:ext>
            </a:extLst>
          </p:cNvPr>
          <p:cNvSpPr txBox="1"/>
          <p:nvPr/>
        </p:nvSpPr>
        <p:spPr>
          <a:xfrm>
            <a:off x="4627319" y="4862285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채팅 패킷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F596452-8578-4DE2-9B2D-0C6A97423ABE}"/>
              </a:ext>
            </a:extLst>
          </p:cNvPr>
          <p:cNvSpPr/>
          <p:nvPr/>
        </p:nvSpPr>
        <p:spPr>
          <a:xfrm>
            <a:off x="5741373" y="3515107"/>
            <a:ext cx="423361" cy="6663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BA4CB9A-D8A9-492F-A646-EA99CAD8C321}"/>
              </a:ext>
            </a:extLst>
          </p:cNvPr>
          <p:cNvCxnSpPr>
            <a:cxnSpLocks/>
          </p:cNvCxnSpPr>
          <p:nvPr/>
        </p:nvCxnSpPr>
        <p:spPr>
          <a:xfrm flipH="1">
            <a:off x="5356186" y="2643881"/>
            <a:ext cx="1510" cy="6262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08F55FE-521D-4430-B976-2FE29A9237A5}"/>
              </a:ext>
            </a:extLst>
          </p:cNvPr>
          <p:cNvSpPr txBox="1"/>
          <p:nvPr/>
        </p:nvSpPr>
        <p:spPr>
          <a:xfrm>
            <a:off x="5163950" y="2447618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길이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83312DA-23E4-4C72-8BEE-1F0A65451983}"/>
              </a:ext>
            </a:extLst>
          </p:cNvPr>
          <p:cNvCxnSpPr>
            <a:cxnSpLocks/>
          </p:cNvCxnSpPr>
          <p:nvPr/>
        </p:nvCxnSpPr>
        <p:spPr>
          <a:xfrm flipH="1">
            <a:off x="5948436" y="2942280"/>
            <a:ext cx="1" cy="3443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F99AF06-BB94-4C7F-9AE1-03078E0A8D37}"/>
              </a:ext>
            </a:extLst>
          </p:cNvPr>
          <p:cNvSpPr/>
          <p:nvPr/>
        </p:nvSpPr>
        <p:spPr>
          <a:xfrm>
            <a:off x="5803745" y="1799230"/>
            <a:ext cx="14863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message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800DA02-C349-492E-8C9A-F8544FE77EC8}"/>
              </a:ext>
            </a:extLst>
          </p:cNvPr>
          <p:cNvCxnSpPr>
            <a:cxnSpLocks/>
          </p:cNvCxnSpPr>
          <p:nvPr/>
        </p:nvCxnSpPr>
        <p:spPr>
          <a:xfrm flipH="1">
            <a:off x="6528815" y="2414621"/>
            <a:ext cx="18082" cy="8555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5C6718-3525-4734-9C83-3796C457FC4A}"/>
              </a:ext>
            </a:extLst>
          </p:cNvPr>
          <p:cNvSpPr/>
          <p:nvPr/>
        </p:nvSpPr>
        <p:spPr>
          <a:xfrm>
            <a:off x="0" y="8373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6AB95D3-B229-491E-AEB4-41B03FBD26FE}"/>
              </a:ext>
            </a:extLst>
          </p:cNvPr>
          <p:cNvSpPr/>
          <p:nvPr/>
        </p:nvSpPr>
        <p:spPr>
          <a:xfrm>
            <a:off x="3615777" y="2560210"/>
            <a:ext cx="4960461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SharedBuffer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</a:t>
            </a:r>
            <a:endParaRPr lang="en-US" altLang="ko-KR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사용하게 되면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96570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3515137" y="1560482"/>
            <a:ext cx="2606297" cy="1314148"/>
          </a:xfrm>
          <a:prstGeom prst="wedgeEllipseCallout">
            <a:avLst>
              <a:gd name="adj1" fmla="val -37833"/>
              <a:gd name="adj2" fmla="val 5799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야야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버퍼좀</a:t>
            </a:r>
            <a:endParaRPr lang="en-US" altLang="ko-KR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내줘봐</a:t>
            </a:r>
          </a:p>
        </p:txBody>
      </p:sp>
    </p:spTree>
    <p:extLst>
      <p:ext uri="{BB962C8B-B14F-4D97-AF65-F5344CB8AC3E}">
        <p14:creationId xmlns:p14="http://schemas.microsoft.com/office/powerpoint/2010/main" val="30957147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3515137" y="1560482"/>
            <a:ext cx="2606297" cy="1314148"/>
          </a:xfrm>
          <a:prstGeom prst="wedgeEllipseCallout">
            <a:avLst>
              <a:gd name="adj1" fmla="val -37833"/>
              <a:gd name="adj2" fmla="val 5799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야야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버퍼좀</a:t>
            </a:r>
            <a:endParaRPr lang="en-US" altLang="ko-KR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내줘봐</a:t>
            </a: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</p:cNvCxnSpPr>
          <p:nvPr/>
        </p:nvCxnSpPr>
        <p:spPr>
          <a:xfrm rot="5400000">
            <a:off x="8639636" y="3100448"/>
            <a:ext cx="1657153" cy="170422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DEE8FD4-C8DD-46AF-ACDA-C6573537A8A2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39557" y="4110086"/>
            <a:chExt cx="4663420" cy="547096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B20AB3A5-B179-4012-904C-5D4C8ED89A1A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9CD5FD8-11D8-441E-A10B-C09B9E58F689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3F55BC2A-661D-4F8F-973D-D4F1FAD77540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49E97E8E-D08C-4155-BDD9-342D1B5EBE29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7758594A-E06A-4B97-B4FB-AAF11CB924EC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C145F6B3-3DE4-44C1-A75D-986F29EEE030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FD82434F-209F-4DFE-BE21-FBACD2BD08A4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24B6B45A-1AFD-4AED-B876-11E3680D1372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FAB3857C-7DF6-4CCA-96AC-EA0E47CEECE7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3EC52C25-BF61-4152-BA9B-D117AF865393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06C1DC27-C7A9-4640-8DF0-7453D69AB6C4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0C8A79A3-4643-46A8-B4AF-A658A236759B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E3284829-5404-4317-B989-49D81B4955E1}"/>
              </a:ext>
            </a:extLst>
          </p:cNvPr>
          <p:cNvCxnSpPr>
            <a:cxnSpLocks/>
            <a:stCxn id="44" idx="2"/>
            <a:endCxn id="55" idx="1"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64DDF95-A059-4802-B61A-179A4F46E8F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pic>
        <p:nvPicPr>
          <p:cNvPr id="24" name="Picture 2" descr="Pen Basic Straight Lineal icon">
            <a:extLst>
              <a:ext uri="{FF2B5EF4-FFF2-40B4-BE49-F238E27FC236}">
                <a16:creationId xmlns:a16="http://schemas.microsoft.com/office/drawing/2014/main" id="{C64AD354-30B6-4117-A1BD-A01F2B559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807" y="4020941"/>
            <a:ext cx="760194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893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프레임워크 구조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1B2CA55-88CB-409B-9DBE-BDBB772A9961}"/>
              </a:ext>
            </a:extLst>
          </p:cNvPr>
          <p:cNvSpPr/>
          <p:nvPr/>
        </p:nvSpPr>
        <p:spPr>
          <a:xfrm>
            <a:off x="2033027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0FB41BA-DAE1-4CC1-B51C-572FC8A9989F}"/>
              </a:ext>
            </a:extLst>
          </p:cNvPr>
          <p:cNvSpPr/>
          <p:nvPr/>
        </p:nvSpPr>
        <p:spPr>
          <a:xfrm>
            <a:off x="2694474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D570237-629A-4D40-BAA6-1062F6A994FF}"/>
              </a:ext>
            </a:extLst>
          </p:cNvPr>
          <p:cNvSpPr/>
          <p:nvPr/>
        </p:nvSpPr>
        <p:spPr>
          <a:xfrm>
            <a:off x="8895783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2B5877D-3132-464C-88A8-8F0F9E22B5C5}"/>
              </a:ext>
            </a:extLst>
          </p:cNvPr>
          <p:cNvSpPr/>
          <p:nvPr/>
        </p:nvSpPr>
        <p:spPr>
          <a:xfrm>
            <a:off x="7536468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6FE6E-20DE-4F7D-B896-1BCFCE4755C6}"/>
              </a:ext>
            </a:extLst>
          </p:cNvPr>
          <p:cNvSpPr/>
          <p:nvPr/>
        </p:nvSpPr>
        <p:spPr>
          <a:xfrm>
            <a:off x="2561369" y="2581193"/>
            <a:ext cx="23233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수락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E97595-6166-4117-93C4-F160DEA6E488}"/>
              </a:ext>
            </a:extLst>
          </p:cNvPr>
          <p:cNvSpPr/>
          <p:nvPr/>
        </p:nvSpPr>
        <p:spPr>
          <a:xfrm>
            <a:off x="7411378" y="2581193"/>
            <a:ext cx="23073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접속</a:t>
            </a:r>
          </a:p>
        </p:txBody>
      </p:sp>
    </p:spTree>
    <p:extLst>
      <p:ext uri="{BB962C8B-B14F-4D97-AF65-F5344CB8AC3E}">
        <p14:creationId xmlns:p14="http://schemas.microsoft.com/office/powerpoint/2010/main" val="10766866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3515137" y="1560482"/>
            <a:ext cx="2606297" cy="1314148"/>
          </a:xfrm>
          <a:prstGeom prst="wedgeEllipseCallout">
            <a:avLst>
              <a:gd name="adj1" fmla="val -37833"/>
              <a:gd name="adj2" fmla="val 5799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야야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버퍼좀</a:t>
            </a:r>
            <a:endParaRPr lang="en-US" altLang="ko-KR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내줘봐</a:t>
            </a: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</p:cNvCxnSpPr>
          <p:nvPr/>
        </p:nvCxnSpPr>
        <p:spPr>
          <a:xfrm rot="5400000">
            <a:off x="8639636" y="3100448"/>
            <a:ext cx="1657153" cy="170422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1B6AE5C9-781E-43B1-983D-DC4C29618112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319F0C-FB51-44A1-A20F-27208996FCDF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pic>
        <p:nvPicPr>
          <p:cNvPr id="27" name="Picture 2" descr="Pen Basic Straight Lineal icon">
            <a:extLst>
              <a:ext uri="{FF2B5EF4-FFF2-40B4-BE49-F238E27FC236}">
                <a16:creationId xmlns:a16="http://schemas.microsoft.com/office/drawing/2014/main" id="{132CC774-F93D-4EE3-BD55-27F07BF99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975" y="4020940"/>
            <a:ext cx="760194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0330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4792851" y="71304"/>
            <a:ext cx="2606297" cy="1314148"/>
          </a:xfrm>
          <a:prstGeom prst="wedgeEllipseCallout">
            <a:avLst>
              <a:gd name="adj1" fmla="val 60548"/>
              <a:gd name="adj2" fmla="val 364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주셈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  <a:endCxn id="55" idx="3"/>
          </p:cNvCxnSpPr>
          <p:nvPr/>
        </p:nvCxnSpPr>
        <p:spPr>
          <a:xfrm rot="5400000">
            <a:off x="8599796" y="3060608"/>
            <a:ext cx="1657152" cy="178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0BA02F-F453-4FCE-AAB8-749DBD6B069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5757D9-64FE-40B5-8357-1B8E6059A32F}"/>
              </a:ext>
            </a:extLst>
          </p:cNvPr>
          <p:cNvGrpSpPr/>
          <p:nvPr/>
        </p:nvGrpSpPr>
        <p:grpSpPr>
          <a:xfrm>
            <a:off x="7922559" y="342374"/>
            <a:ext cx="3091306" cy="1664012"/>
            <a:chOff x="7878199" y="3367620"/>
            <a:chExt cx="3091306" cy="166401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7C998C-C949-46C0-957D-B87D673BDB93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B49ED2B-D223-4009-BA1A-2B007BC71999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AE629E1-4D0E-4721-93DC-4BAF5C018B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377769A-8E21-4F04-8481-56575165A233}"/>
              </a:ext>
            </a:extLst>
          </p:cNvPr>
          <p:cNvSpPr/>
          <p:nvPr/>
        </p:nvSpPr>
        <p:spPr>
          <a:xfrm>
            <a:off x="4708200" y="4533330"/>
            <a:ext cx="270087" cy="495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Picture 2" descr="Pen Basic Straight Lineal icon">
            <a:extLst>
              <a:ext uri="{FF2B5EF4-FFF2-40B4-BE49-F238E27FC236}">
                <a16:creationId xmlns:a16="http://schemas.microsoft.com/office/drawing/2014/main" id="{1D2504A9-66B6-46CC-967E-B7B8E481E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454" y="4015224"/>
            <a:ext cx="760194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9839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4792851" y="71304"/>
            <a:ext cx="2606297" cy="1314148"/>
          </a:xfrm>
          <a:prstGeom prst="wedgeEllipseCallout">
            <a:avLst>
              <a:gd name="adj1" fmla="val 60548"/>
              <a:gd name="adj2" fmla="val 364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주셈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  <a:endCxn id="55" idx="3"/>
          </p:cNvCxnSpPr>
          <p:nvPr/>
        </p:nvCxnSpPr>
        <p:spPr>
          <a:xfrm rot="5400000">
            <a:off x="8599796" y="3060608"/>
            <a:ext cx="1657152" cy="178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0BA02F-F453-4FCE-AAB8-749DBD6B069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7172B9E1-ED89-45F9-9AB5-90061BE9E578}"/>
                </a:ext>
              </a:extLst>
            </p:cNvPr>
            <p:cNvSpPr/>
            <p:nvPr/>
          </p:nvSpPr>
          <p:spPr>
            <a:xfrm>
              <a:off x="4708200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7B0A4365-64BD-4117-9908-D6B808D81D78}"/>
                </a:ext>
              </a:extLst>
            </p:cNvPr>
            <p:cNvSpPr/>
            <p:nvPr/>
          </p:nvSpPr>
          <p:spPr>
            <a:xfrm>
              <a:off x="5095677" y="4533329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5757D9-64FE-40B5-8357-1B8E6059A32F}"/>
              </a:ext>
            </a:extLst>
          </p:cNvPr>
          <p:cNvGrpSpPr/>
          <p:nvPr/>
        </p:nvGrpSpPr>
        <p:grpSpPr>
          <a:xfrm>
            <a:off x="7922559" y="342374"/>
            <a:ext cx="3091306" cy="1664012"/>
            <a:chOff x="7878199" y="3367620"/>
            <a:chExt cx="3091306" cy="166401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7C998C-C949-46C0-957D-B87D673BDB93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B49ED2B-D223-4009-BA1A-2B007BC71999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AE629E1-4D0E-4721-93DC-4BAF5C018B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CDB12FE-0596-432E-8541-696E7C9C18EE}"/>
              </a:ext>
            </a:extLst>
          </p:cNvPr>
          <p:cNvCxnSpPr>
            <a:cxnSpLocks/>
          </p:cNvCxnSpPr>
          <p:nvPr/>
        </p:nvCxnSpPr>
        <p:spPr>
          <a:xfrm rot="5400000">
            <a:off x="6680928" y="1533720"/>
            <a:ext cx="2469152" cy="3414485"/>
          </a:xfrm>
          <a:prstGeom prst="bentConnector3">
            <a:avLst>
              <a:gd name="adj1" fmla="val 102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 descr="Pen Basic Straight Lineal icon">
            <a:extLst>
              <a:ext uri="{FF2B5EF4-FFF2-40B4-BE49-F238E27FC236}">
                <a16:creationId xmlns:a16="http://schemas.microsoft.com/office/drawing/2014/main" id="{C989CD68-CF3E-45A7-B3AD-8DCFD8077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18" y="4020942"/>
            <a:ext cx="760194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9256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4792851" y="71304"/>
            <a:ext cx="2606297" cy="1314148"/>
          </a:xfrm>
          <a:prstGeom prst="wedgeEllipseCallout">
            <a:avLst>
              <a:gd name="adj1" fmla="val 60548"/>
              <a:gd name="adj2" fmla="val 364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주셈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  <a:endCxn id="55" idx="3"/>
          </p:cNvCxnSpPr>
          <p:nvPr/>
        </p:nvCxnSpPr>
        <p:spPr>
          <a:xfrm rot="5400000">
            <a:off x="8599796" y="3060608"/>
            <a:ext cx="1657152" cy="178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0BA02F-F453-4FCE-AAB8-749DBD6B069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175814D-77B9-4630-931B-5AC7311FADFF}"/>
                </a:ext>
              </a:extLst>
            </p:cNvPr>
            <p:cNvSpPr/>
            <p:nvPr/>
          </p:nvSpPr>
          <p:spPr>
            <a:xfrm>
              <a:off x="4699416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859D0ED-AD9D-493A-ACA2-59006C135ED5}"/>
                </a:ext>
              </a:extLst>
            </p:cNvPr>
            <p:cNvSpPr/>
            <p:nvPr/>
          </p:nvSpPr>
          <p:spPr>
            <a:xfrm>
              <a:off x="5098051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1131513-C56E-4870-90DF-6FA9F0FFA576}"/>
                </a:ext>
              </a:extLst>
            </p:cNvPr>
            <p:cNvSpPr/>
            <p:nvPr/>
          </p:nvSpPr>
          <p:spPr>
            <a:xfrm>
              <a:off x="5487084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5757D9-64FE-40B5-8357-1B8E6059A32F}"/>
              </a:ext>
            </a:extLst>
          </p:cNvPr>
          <p:cNvGrpSpPr/>
          <p:nvPr/>
        </p:nvGrpSpPr>
        <p:grpSpPr>
          <a:xfrm>
            <a:off x="7922559" y="342374"/>
            <a:ext cx="3091306" cy="1664012"/>
            <a:chOff x="7878199" y="3367620"/>
            <a:chExt cx="3091306" cy="166401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7C998C-C949-46C0-957D-B87D673BDB93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B49ED2B-D223-4009-BA1A-2B007BC71999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AE629E1-4D0E-4721-93DC-4BAF5C018B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CDB12FE-0596-432E-8541-696E7C9C18EE}"/>
              </a:ext>
            </a:extLst>
          </p:cNvPr>
          <p:cNvCxnSpPr>
            <a:cxnSpLocks/>
          </p:cNvCxnSpPr>
          <p:nvPr/>
        </p:nvCxnSpPr>
        <p:spPr>
          <a:xfrm rot="5400000">
            <a:off x="6680928" y="1533720"/>
            <a:ext cx="2469152" cy="3414485"/>
          </a:xfrm>
          <a:prstGeom prst="bentConnector3">
            <a:avLst>
              <a:gd name="adj1" fmla="val 102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 descr="Pen Basic Straight Lineal icon">
            <a:extLst>
              <a:ext uri="{FF2B5EF4-FFF2-40B4-BE49-F238E27FC236}">
                <a16:creationId xmlns:a16="http://schemas.microsoft.com/office/drawing/2014/main" id="{F3731EDE-6AE2-4DE0-B9C0-AB2127F44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306" y="4016758"/>
            <a:ext cx="760194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Pen Basic Straight Lineal icon">
            <a:extLst>
              <a:ext uri="{FF2B5EF4-FFF2-40B4-BE49-F238E27FC236}">
                <a16:creationId xmlns:a16="http://schemas.microsoft.com/office/drawing/2014/main" id="{46ECEF89-31FA-420E-8A27-653DA7687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538" y="4016758"/>
            <a:ext cx="760194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4387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4792851" y="71304"/>
            <a:ext cx="2606297" cy="1314148"/>
          </a:xfrm>
          <a:prstGeom prst="wedgeEllipseCallout">
            <a:avLst>
              <a:gd name="adj1" fmla="val 60548"/>
              <a:gd name="adj2" fmla="val 364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주셈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  <a:endCxn id="55" idx="3"/>
          </p:cNvCxnSpPr>
          <p:nvPr/>
        </p:nvCxnSpPr>
        <p:spPr>
          <a:xfrm rot="5400000">
            <a:off x="8599796" y="3060608"/>
            <a:ext cx="1657152" cy="178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0BA02F-F453-4FCE-AAB8-749DBD6B069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175814D-77B9-4630-931B-5AC7311FADFF}"/>
                </a:ext>
              </a:extLst>
            </p:cNvPr>
            <p:cNvSpPr/>
            <p:nvPr/>
          </p:nvSpPr>
          <p:spPr>
            <a:xfrm>
              <a:off x="4699416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859D0ED-AD9D-493A-ACA2-59006C135ED5}"/>
                </a:ext>
              </a:extLst>
            </p:cNvPr>
            <p:cNvSpPr/>
            <p:nvPr/>
          </p:nvSpPr>
          <p:spPr>
            <a:xfrm>
              <a:off x="5098051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1131513-C56E-4870-90DF-6FA9F0FFA576}"/>
                </a:ext>
              </a:extLst>
            </p:cNvPr>
            <p:cNvSpPr/>
            <p:nvPr/>
          </p:nvSpPr>
          <p:spPr>
            <a:xfrm>
              <a:off x="5487084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5757D9-64FE-40B5-8357-1B8E6059A32F}"/>
              </a:ext>
            </a:extLst>
          </p:cNvPr>
          <p:cNvGrpSpPr/>
          <p:nvPr/>
        </p:nvGrpSpPr>
        <p:grpSpPr>
          <a:xfrm>
            <a:off x="7922559" y="342374"/>
            <a:ext cx="3091306" cy="1664012"/>
            <a:chOff x="7878199" y="3367620"/>
            <a:chExt cx="3091306" cy="166401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7C998C-C949-46C0-957D-B87D673BDB93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B49ED2B-D223-4009-BA1A-2B007BC71999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AE629E1-4D0E-4721-93DC-4BAF5C018B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CDB12FE-0596-432E-8541-696E7C9C18EE}"/>
              </a:ext>
            </a:extLst>
          </p:cNvPr>
          <p:cNvCxnSpPr>
            <a:cxnSpLocks/>
          </p:cNvCxnSpPr>
          <p:nvPr/>
        </p:nvCxnSpPr>
        <p:spPr>
          <a:xfrm rot="5400000">
            <a:off x="6680928" y="1533720"/>
            <a:ext cx="2469152" cy="3414485"/>
          </a:xfrm>
          <a:prstGeom prst="bentConnector3">
            <a:avLst>
              <a:gd name="adj1" fmla="val 102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76665E3-0C3C-4123-A513-C667E721F0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B495A4B-0F9F-4775-9BB1-86B98DD44B3C}"/>
              </a:ext>
            </a:extLst>
          </p:cNvPr>
          <p:cNvSpPr/>
          <p:nvPr/>
        </p:nvSpPr>
        <p:spPr>
          <a:xfrm>
            <a:off x="2609307" y="2655370"/>
            <a:ext cx="697338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</a:t>
            </a:r>
            <a:b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업데이트 되지 않았기 때문</a:t>
            </a:r>
          </a:p>
        </p:txBody>
      </p:sp>
    </p:spTree>
    <p:extLst>
      <p:ext uri="{BB962C8B-B14F-4D97-AF65-F5344CB8AC3E}">
        <p14:creationId xmlns:p14="http://schemas.microsoft.com/office/powerpoint/2010/main" val="1754498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4792851" y="71304"/>
            <a:ext cx="2606297" cy="1314148"/>
          </a:xfrm>
          <a:prstGeom prst="wedgeEllipseCallout">
            <a:avLst>
              <a:gd name="adj1" fmla="val 60548"/>
              <a:gd name="adj2" fmla="val 364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주셈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  <a:endCxn id="55" idx="3"/>
          </p:cNvCxnSpPr>
          <p:nvPr/>
        </p:nvCxnSpPr>
        <p:spPr>
          <a:xfrm rot="5400000">
            <a:off x="8599796" y="3060608"/>
            <a:ext cx="1657152" cy="178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0BA02F-F453-4FCE-AAB8-749DBD6B069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175814D-77B9-4630-931B-5AC7311FADFF}"/>
                </a:ext>
              </a:extLst>
            </p:cNvPr>
            <p:cNvSpPr/>
            <p:nvPr/>
          </p:nvSpPr>
          <p:spPr>
            <a:xfrm>
              <a:off x="4699416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859D0ED-AD9D-493A-ACA2-59006C135ED5}"/>
                </a:ext>
              </a:extLst>
            </p:cNvPr>
            <p:cNvSpPr/>
            <p:nvPr/>
          </p:nvSpPr>
          <p:spPr>
            <a:xfrm>
              <a:off x="5098051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1131513-C56E-4870-90DF-6FA9F0FFA576}"/>
                </a:ext>
              </a:extLst>
            </p:cNvPr>
            <p:cNvSpPr/>
            <p:nvPr/>
          </p:nvSpPr>
          <p:spPr>
            <a:xfrm>
              <a:off x="5487084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5757D9-64FE-40B5-8357-1B8E6059A32F}"/>
              </a:ext>
            </a:extLst>
          </p:cNvPr>
          <p:cNvGrpSpPr/>
          <p:nvPr/>
        </p:nvGrpSpPr>
        <p:grpSpPr>
          <a:xfrm>
            <a:off x="7922559" y="342374"/>
            <a:ext cx="3091306" cy="1664012"/>
            <a:chOff x="7878199" y="3367620"/>
            <a:chExt cx="3091306" cy="166401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7C998C-C949-46C0-957D-B87D673BDB93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B49ED2B-D223-4009-BA1A-2B007BC71999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AE629E1-4D0E-4721-93DC-4BAF5C018B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CDB12FE-0596-432E-8541-696E7C9C18EE}"/>
              </a:ext>
            </a:extLst>
          </p:cNvPr>
          <p:cNvCxnSpPr>
            <a:cxnSpLocks/>
          </p:cNvCxnSpPr>
          <p:nvPr/>
        </p:nvCxnSpPr>
        <p:spPr>
          <a:xfrm rot="5400000">
            <a:off x="6680928" y="1533720"/>
            <a:ext cx="2469152" cy="3414485"/>
          </a:xfrm>
          <a:prstGeom prst="bentConnector3">
            <a:avLst>
              <a:gd name="adj1" fmla="val 102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76665E3-0C3C-4123-A513-C667E721F0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B495A4B-0F9F-4775-9BB1-86B98DD44B3C}"/>
              </a:ext>
            </a:extLst>
          </p:cNvPr>
          <p:cNvSpPr/>
          <p:nvPr/>
        </p:nvSpPr>
        <p:spPr>
          <a:xfrm>
            <a:off x="4129755" y="3081160"/>
            <a:ext cx="39324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해주면 </a:t>
            </a:r>
            <a:r>
              <a:rPr lang="ko-KR" altLang="en-US" sz="5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되잖아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;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30084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4792851" y="71304"/>
            <a:ext cx="2606297" cy="1314148"/>
          </a:xfrm>
          <a:prstGeom prst="wedgeEllipseCallout">
            <a:avLst>
              <a:gd name="adj1" fmla="val 60548"/>
              <a:gd name="adj2" fmla="val 364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주셈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  <a:endCxn id="55" idx="3"/>
          </p:cNvCxnSpPr>
          <p:nvPr/>
        </p:nvCxnSpPr>
        <p:spPr>
          <a:xfrm rot="5400000">
            <a:off x="8599796" y="3060608"/>
            <a:ext cx="1657152" cy="178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0BA02F-F453-4FCE-AAB8-749DBD6B069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175814D-77B9-4630-931B-5AC7311FADFF}"/>
                </a:ext>
              </a:extLst>
            </p:cNvPr>
            <p:cNvSpPr/>
            <p:nvPr/>
          </p:nvSpPr>
          <p:spPr>
            <a:xfrm>
              <a:off x="4699416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859D0ED-AD9D-493A-ACA2-59006C135ED5}"/>
                </a:ext>
              </a:extLst>
            </p:cNvPr>
            <p:cNvSpPr/>
            <p:nvPr/>
          </p:nvSpPr>
          <p:spPr>
            <a:xfrm>
              <a:off x="5098051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1131513-C56E-4870-90DF-6FA9F0FFA576}"/>
                </a:ext>
              </a:extLst>
            </p:cNvPr>
            <p:cNvSpPr/>
            <p:nvPr/>
          </p:nvSpPr>
          <p:spPr>
            <a:xfrm>
              <a:off x="5487084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5757D9-64FE-40B5-8357-1B8E6059A32F}"/>
              </a:ext>
            </a:extLst>
          </p:cNvPr>
          <p:cNvGrpSpPr/>
          <p:nvPr/>
        </p:nvGrpSpPr>
        <p:grpSpPr>
          <a:xfrm>
            <a:off x="7922559" y="342374"/>
            <a:ext cx="3091306" cy="1664012"/>
            <a:chOff x="7878199" y="3367620"/>
            <a:chExt cx="3091306" cy="166401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7C998C-C949-46C0-957D-B87D673BDB93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B49ED2B-D223-4009-BA1A-2B007BC71999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AE629E1-4D0E-4721-93DC-4BAF5C018B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CDB12FE-0596-432E-8541-696E7C9C18EE}"/>
              </a:ext>
            </a:extLst>
          </p:cNvPr>
          <p:cNvCxnSpPr>
            <a:cxnSpLocks/>
          </p:cNvCxnSpPr>
          <p:nvPr/>
        </p:nvCxnSpPr>
        <p:spPr>
          <a:xfrm rot="5400000">
            <a:off x="6680928" y="1533720"/>
            <a:ext cx="2469152" cy="3414485"/>
          </a:xfrm>
          <a:prstGeom prst="bentConnector3">
            <a:avLst>
              <a:gd name="adj1" fmla="val 102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76665E3-0C3C-4123-A513-C667E721F0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B495A4B-0F9F-4775-9BB1-86B98DD44B3C}"/>
              </a:ext>
            </a:extLst>
          </p:cNvPr>
          <p:cNvSpPr/>
          <p:nvPr/>
        </p:nvSpPr>
        <p:spPr>
          <a:xfrm>
            <a:off x="3884496" y="3081160"/>
            <a:ext cx="442300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사이즈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 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난 </a:t>
            </a:r>
            <a:r>
              <a:rPr lang="ko-KR" altLang="en-US" sz="5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몰루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;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21650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4792851" y="71304"/>
            <a:ext cx="2606297" cy="1314148"/>
          </a:xfrm>
          <a:prstGeom prst="wedgeEllipseCallout">
            <a:avLst>
              <a:gd name="adj1" fmla="val 60548"/>
              <a:gd name="adj2" fmla="val 364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주셈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  <a:endCxn id="55" idx="3"/>
          </p:cNvCxnSpPr>
          <p:nvPr/>
        </p:nvCxnSpPr>
        <p:spPr>
          <a:xfrm rot="5400000">
            <a:off x="8599796" y="3060608"/>
            <a:ext cx="1657152" cy="178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0BA02F-F453-4FCE-AAB8-749DBD6B069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175814D-77B9-4630-931B-5AC7311FADFF}"/>
                </a:ext>
              </a:extLst>
            </p:cNvPr>
            <p:cNvSpPr/>
            <p:nvPr/>
          </p:nvSpPr>
          <p:spPr>
            <a:xfrm>
              <a:off x="4699416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859D0ED-AD9D-493A-ACA2-59006C135ED5}"/>
                </a:ext>
              </a:extLst>
            </p:cNvPr>
            <p:cNvSpPr/>
            <p:nvPr/>
          </p:nvSpPr>
          <p:spPr>
            <a:xfrm>
              <a:off x="5098051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1131513-C56E-4870-90DF-6FA9F0FFA576}"/>
                </a:ext>
              </a:extLst>
            </p:cNvPr>
            <p:cNvSpPr/>
            <p:nvPr/>
          </p:nvSpPr>
          <p:spPr>
            <a:xfrm>
              <a:off x="5487084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5757D9-64FE-40B5-8357-1B8E6059A32F}"/>
              </a:ext>
            </a:extLst>
          </p:cNvPr>
          <p:cNvGrpSpPr/>
          <p:nvPr/>
        </p:nvGrpSpPr>
        <p:grpSpPr>
          <a:xfrm>
            <a:off x="7922559" y="342374"/>
            <a:ext cx="3091306" cy="1664012"/>
            <a:chOff x="7878199" y="3367620"/>
            <a:chExt cx="3091306" cy="166401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7C998C-C949-46C0-957D-B87D673BDB93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B49ED2B-D223-4009-BA1A-2B007BC71999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AE629E1-4D0E-4721-93DC-4BAF5C018B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CDB12FE-0596-432E-8541-696E7C9C18EE}"/>
              </a:ext>
            </a:extLst>
          </p:cNvPr>
          <p:cNvCxnSpPr>
            <a:cxnSpLocks/>
          </p:cNvCxnSpPr>
          <p:nvPr/>
        </p:nvCxnSpPr>
        <p:spPr>
          <a:xfrm rot="5400000">
            <a:off x="6680928" y="1533720"/>
            <a:ext cx="2469152" cy="3414485"/>
          </a:xfrm>
          <a:prstGeom prst="bentConnector3">
            <a:avLst>
              <a:gd name="adj1" fmla="val 102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76665E3-0C3C-4123-A513-C667E721F0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B495A4B-0F9F-4775-9BB1-86B98DD44B3C}"/>
              </a:ext>
            </a:extLst>
          </p:cNvPr>
          <p:cNvSpPr/>
          <p:nvPr/>
        </p:nvSpPr>
        <p:spPr>
          <a:xfrm>
            <a:off x="2755185" y="3081160"/>
            <a:ext cx="66816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그럼 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lock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걸면 </a:t>
            </a:r>
            <a:r>
              <a:rPr lang="ko-KR" altLang="en-US" sz="5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되잖음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;;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92807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4792851" y="71304"/>
            <a:ext cx="2606297" cy="1314148"/>
          </a:xfrm>
          <a:prstGeom prst="wedgeEllipseCallout">
            <a:avLst>
              <a:gd name="adj1" fmla="val 60548"/>
              <a:gd name="adj2" fmla="val 364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주셈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  <a:endCxn id="55" idx="3"/>
          </p:cNvCxnSpPr>
          <p:nvPr/>
        </p:nvCxnSpPr>
        <p:spPr>
          <a:xfrm rot="5400000">
            <a:off x="8599796" y="3060608"/>
            <a:ext cx="1657152" cy="178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0BA02F-F453-4FCE-AAB8-749DBD6B069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175814D-77B9-4630-931B-5AC7311FADFF}"/>
                </a:ext>
              </a:extLst>
            </p:cNvPr>
            <p:cNvSpPr/>
            <p:nvPr/>
          </p:nvSpPr>
          <p:spPr>
            <a:xfrm>
              <a:off x="4699416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859D0ED-AD9D-493A-ACA2-59006C135ED5}"/>
                </a:ext>
              </a:extLst>
            </p:cNvPr>
            <p:cNvSpPr/>
            <p:nvPr/>
          </p:nvSpPr>
          <p:spPr>
            <a:xfrm>
              <a:off x="5098051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1131513-C56E-4870-90DF-6FA9F0FFA576}"/>
                </a:ext>
              </a:extLst>
            </p:cNvPr>
            <p:cNvSpPr/>
            <p:nvPr/>
          </p:nvSpPr>
          <p:spPr>
            <a:xfrm>
              <a:off x="5487084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5757D9-64FE-40B5-8357-1B8E6059A32F}"/>
              </a:ext>
            </a:extLst>
          </p:cNvPr>
          <p:cNvGrpSpPr/>
          <p:nvPr/>
        </p:nvGrpSpPr>
        <p:grpSpPr>
          <a:xfrm>
            <a:off x="7922559" y="342374"/>
            <a:ext cx="3091306" cy="1664012"/>
            <a:chOff x="7878199" y="3367620"/>
            <a:chExt cx="3091306" cy="166401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7C998C-C949-46C0-957D-B87D673BDB93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B49ED2B-D223-4009-BA1A-2B007BC71999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AE629E1-4D0E-4721-93DC-4BAF5C018B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CDB12FE-0596-432E-8541-696E7C9C18EE}"/>
              </a:ext>
            </a:extLst>
          </p:cNvPr>
          <p:cNvCxnSpPr>
            <a:cxnSpLocks/>
          </p:cNvCxnSpPr>
          <p:nvPr/>
        </p:nvCxnSpPr>
        <p:spPr>
          <a:xfrm rot="5400000">
            <a:off x="6680928" y="1533720"/>
            <a:ext cx="2469152" cy="3414485"/>
          </a:xfrm>
          <a:prstGeom prst="bentConnector3">
            <a:avLst>
              <a:gd name="adj1" fmla="val 102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76665E3-0C3C-4123-A513-C667E721F0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B495A4B-0F9F-4775-9BB1-86B98DD44B3C}"/>
              </a:ext>
            </a:extLst>
          </p:cNvPr>
          <p:cNvSpPr/>
          <p:nvPr/>
        </p:nvSpPr>
        <p:spPr>
          <a:xfrm>
            <a:off x="2755185" y="3081160"/>
            <a:ext cx="66816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그럼 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lock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걸면 </a:t>
            </a:r>
            <a:r>
              <a:rPr lang="ko-KR" altLang="en-US" sz="5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되잖음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;;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26" name="Picture 2" descr="Punch - Free hands and gestures icons">
            <a:extLst>
              <a:ext uri="{FF2B5EF4-FFF2-40B4-BE49-F238E27FC236}">
                <a16:creationId xmlns:a16="http://schemas.microsoft.com/office/drawing/2014/main" id="{B1AED1FC-71FB-4E26-B178-499FFBEFE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 flipH="1">
            <a:off x="7472583" y="579389"/>
            <a:ext cx="3659641" cy="360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908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Unique Buffer</a:t>
            </a:r>
            <a:endParaRPr lang="ko-KR" altLang="en-US" sz="60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2413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1B2CA55-88CB-409B-9DBE-BDBB772A9961}"/>
              </a:ext>
            </a:extLst>
          </p:cNvPr>
          <p:cNvSpPr/>
          <p:nvPr/>
        </p:nvSpPr>
        <p:spPr>
          <a:xfrm>
            <a:off x="2033027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0FB41BA-DAE1-4CC1-B51C-572FC8A9989F}"/>
              </a:ext>
            </a:extLst>
          </p:cNvPr>
          <p:cNvSpPr/>
          <p:nvPr/>
        </p:nvSpPr>
        <p:spPr>
          <a:xfrm>
            <a:off x="2694474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D570237-629A-4D40-BAA6-1062F6A994FF}"/>
              </a:ext>
            </a:extLst>
          </p:cNvPr>
          <p:cNvSpPr/>
          <p:nvPr/>
        </p:nvSpPr>
        <p:spPr>
          <a:xfrm>
            <a:off x="8895783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2B5877D-3132-464C-88A8-8F0F9E22B5C5}"/>
              </a:ext>
            </a:extLst>
          </p:cNvPr>
          <p:cNvSpPr/>
          <p:nvPr/>
        </p:nvSpPr>
        <p:spPr>
          <a:xfrm>
            <a:off x="7536468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6FE6E-20DE-4F7D-B896-1BCFCE4755C6}"/>
              </a:ext>
            </a:extLst>
          </p:cNvPr>
          <p:cNvSpPr/>
          <p:nvPr/>
        </p:nvSpPr>
        <p:spPr>
          <a:xfrm>
            <a:off x="2561369" y="2581193"/>
            <a:ext cx="23233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수락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E97595-6166-4117-93C4-F160DEA6E488}"/>
              </a:ext>
            </a:extLst>
          </p:cNvPr>
          <p:cNvSpPr/>
          <p:nvPr/>
        </p:nvSpPr>
        <p:spPr>
          <a:xfrm>
            <a:off x="7411378" y="2581193"/>
            <a:ext cx="23073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접속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FFDD56-9551-48A7-8660-42F4CB856C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프레임워크 구조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0FE1D4-4E4E-488C-9CED-9021946AF2CF}"/>
              </a:ext>
            </a:extLst>
          </p:cNvPr>
          <p:cNvSpPr/>
          <p:nvPr/>
        </p:nvSpPr>
        <p:spPr>
          <a:xfrm>
            <a:off x="4359787" y="3289079"/>
            <a:ext cx="34724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그럼 통신은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53157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B0276C3-DDCA-4F37-A6A4-F45280FD2B4E}"/>
              </a:ext>
            </a:extLst>
          </p:cNvPr>
          <p:cNvGrpSpPr/>
          <p:nvPr/>
        </p:nvGrpSpPr>
        <p:grpSpPr>
          <a:xfrm>
            <a:off x="4450482" y="2134872"/>
            <a:ext cx="3291035" cy="3752700"/>
            <a:chOff x="4450482" y="2229142"/>
            <a:chExt cx="3291035" cy="37527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449E61E-4EE3-46A5-B187-67A13B66975E}"/>
                </a:ext>
              </a:extLst>
            </p:cNvPr>
            <p:cNvSpPr/>
            <p:nvPr/>
          </p:nvSpPr>
          <p:spPr>
            <a:xfrm>
              <a:off x="5161287" y="5058512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BDCA9C-7EED-4CA3-A272-37DC7BB6AF27}"/>
                </a:ext>
              </a:extLst>
            </p:cNvPr>
            <p:cNvGrpSpPr/>
            <p:nvPr/>
          </p:nvGrpSpPr>
          <p:grpSpPr>
            <a:xfrm>
              <a:off x="4450482" y="2229142"/>
              <a:ext cx="3291035" cy="3291035"/>
              <a:chOff x="4467225" y="2638723"/>
              <a:chExt cx="2504382" cy="2504382"/>
            </a:xfrm>
          </p:grpSpPr>
          <p:pic>
            <p:nvPicPr>
              <p:cNvPr id="37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07B52EBC-419E-4C92-B69D-F614827F6B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2638723"/>
                <a:ext cx="2504382" cy="2504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Padlock Icon Png #330958 - Free Icons Library">
                <a:extLst>
                  <a:ext uri="{FF2B5EF4-FFF2-40B4-BE49-F238E27FC236}">
                    <a16:creationId xmlns:a16="http://schemas.microsoft.com/office/drawing/2014/main" id="{86AC6E36-CEDE-4141-946B-8C823AB36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3514330"/>
                <a:ext cx="1628775" cy="1628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2698209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B0276C3-DDCA-4F37-A6A4-F45280FD2B4E}"/>
              </a:ext>
            </a:extLst>
          </p:cNvPr>
          <p:cNvGrpSpPr/>
          <p:nvPr/>
        </p:nvGrpSpPr>
        <p:grpSpPr>
          <a:xfrm>
            <a:off x="4450482" y="2134872"/>
            <a:ext cx="3291035" cy="3752700"/>
            <a:chOff x="4450482" y="2229142"/>
            <a:chExt cx="3291035" cy="37527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449E61E-4EE3-46A5-B187-67A13B66975E}"/>
                </a:ext>
              </a:extLst>
            </p:cNvPr>
            <p:cNvSpPr/>
            <p:nvPr/>
          </p:nvSpPr>
          <p:spPr>
            <a:xfrm>
              <a:off x="5161287" y="5058512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BDCA9C-7EED-4CA3-A272-37DC7BB6AF27}"/>
                </a:ext>
              </a:extLst>
            </p:cNvPr>
            <p:cNvGrpSpPr/>
            <p:nvPr/>
          </p:nvGrpSpPr>
          <p:grpSpPr>
            <a:xfrm>
              <a:off x="4450482" y="2229142"/>
              <a:ext cx="3291035" cy="3291035"/>
              <a:chOff x="4467225" y="2638723"/>
              <a:chExt cx="2504382" cy="2504382"/>
            </a:xfrm>
          </p:grpSpPr>
          <p:pic>
            <p:nvPicPr>
              <p:cNvPr id="37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07B52EBC-419E-4C92-B69D-F614827F6B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2638723"/>
                <a:ext cx="2504382" cy="2504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Padlock Icon Png #330958 - Free Icons Library">
                <a:extLst>
                  <a:ext uri="{FF2B5EF4-FFF2-40B4-BE49-F238E27FC236}">
                    <a16:creationId xmlns:a16="http://schemas.microsoft.com/office/drawing/2014/main" id="{86AC6E36-CEDE-4141-946B-8C823AB36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3514330"/>
                <a:ext cx="1628775" cy="1628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837398" y="2203689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893F16-BB4B-4A5C-B918-5B2B97227E04}"/>
              </a:ext>
            </a:extLst>
          </p:cNvPr>
          <p:cNvSpPr/>
          <p:nvPr/>
        </p:nvSpPr>
        <p:spPr>
          <a:xfrm>
            <a:off x="5238789" y="906082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774167-B46D-439E-9D11-9BC0AC148127}"/>
              </a:ext>
            </a:extLst>
          </p:cNvPr>
          <p:cNvSpPr/>
          <p:nvPr/>
        </p:nvSpPr>
        <p:spPr>
          <a:xfrm>
            <a:off x="8935450" y="1745445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E78AB61-5896-4C52-A658-32833F450F88}"/>
              </a:ext>
            </a:extLst>
          </p:cNvPr>
          <p:cNvCxnSpPr>
            <a:stCxn id="9" idx="2"/>
          </p:cNvCxnSpPr>
          <p:nvPr/>
        </p:nvCxnSpPr>
        <p:spPr>
          <a:xfrm>
            <a:off x="2728644" y="2847640"/>
            <a:ext cx="1400294" cy="10739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F31E33D-5D8B-4DC5-B660-71949D1F3A10}"/>
              </a:ext>
            </a:extLst>
          </p:cNvPr>
          <p:cNvCxnSpPr>
            <a:stCxn id="10" idx="2"/>
          </p:cNvCxnSpPr>
          <p:nvPr/>
        </p:nvCxnSpPr>
        <p:spPr>
          <a:xfrm flipH="1">
            <a:off x="6130034" y="1550033"/>
            <a:ext cx="1" cy="653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41CB900-D740-4BBB-8AC2-17ED72EE86BE}"/>
              </a:ext>
            </a:extLst>
          </p:cNvPr>
          <p:cNvCxnSpPr>
            <a:stCxn id="11" idx="2"/>
          </p:cNvCxnSpPr>
          <p:nvPr/>
        </p:nvCxnSpPr>
        <p:spPr>
          <a:xfrm flipH="1">
            <a:off x="8044207" y="2389396"/>
            <a:ext cx="1782489" cy="9951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6711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B0276C3-DDCA-4F37-A6A4-F45280FD2B4E}"/>
              </a:ext>
            </a:extLst>
          </p:cNvPr>
          <p:cNvGrpSpPr/>
          <p:nvPr/>
        </p:nvGrpSpPr>
        <p:grpSpPr>
          <a:xfrm>
            <a:off x="4450482" y="2134872"/>
            <a:ext cx="3291035" cy="3752700"/>
            <a:chOff x="4450482" y="2229142"/>
            <a:chExt cx="3291035" cy="37527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449E61E-4EE3-46A5-B187-67A13B66975E}"/>
                </a:ext>
              </a:extLst>
            </p:cNvPr>
            <p:cNvSpPr/>
            <p:nvPr/>
          </p:nvSpPr>
          <p:spPr>
            <a:xfrm>
              <a:off x="5161287" y="5058512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BDCA9C-7EED-4CA3-A272-37DC7BB6AF27}"/>
                </a:ext>
              </a:extLst>
            </p:cNvPr>
            <p:cNvGrpSpPr/>
            <p:nvPr/>
          </p:nvGrpSpPr>
          <p:grpSpPr>
            <a:xfrm>
              <a:off x="4450482" y="2229142"/>
              <a:ext cx="3291035" cy="3291035"/>
              <a:chOff x="4467225" y="2638723"/>
              <a:chExt cx="2504382" cy="2504382"/>
            </a:xfrm>
          </p:grpSpPr>
          <p:pic>
            <p:nvPicPr>
              <p:cNvPr id="37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07B52EBC-419E-4C92-B69D-F614827F6B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2638723"/>
                <a:ext cx="2504382" cy="2504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Padlock Icon Png #330958 - Free Icons Library">
                <a:extLst>
                  <a:ext uri="{FF2B5EF4-FFF2-40B4-BE49-F238E27FC236}">
                    <a16:creationId xmlns:a16="http://schemas.microsoft.com/office/drawing/2014/main" id="{86AC6E36-CEDE-4141-946B-8C823AB36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3514330"/>
                <a:ext cx="1628775" cy="1628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837398" y="2203689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893F16-BB4B-4A5C-B918-5B2B97227E04}"/>
              </a:ext>
            </a:extLst>
          </p:cNvPr>
          <p:cNvSpPr/>
          <p:nvPr/>
        </p:nvSpPr>
        <p:spPr>
          <a:xfrm>
            <a:off x="5238789" y="906082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774167-B46D-439E-9D11-9BC0AC148127}"/>
              </a:ext>
            </a:extLst>
          </p:cNvPr>
          <p:cNvSpPr/>
          <p:nvPr/>
        </p:nvSpPr>
        <p:spPr>
          <a:xfrm>
            <a:off x="8935450" y="1745445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E78AB61-5896-4C52-A658-32833F450F88}"/>
              </a:ext>
            </a:extLst>
          </p:cNvPr>
          <p:cNvCxnSpPr>
            <a:stCxn id="9" idx="2"/>
          </p:cNvCxnSpPr>
          <p:nvPr/>
        </p:nvCxnSpPr>
        <p:spPr>
          <a:xfrm>
            <a:off x="2728644" y="2847640"/>
            <a:ext cx="1400294" cy="10739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F31E33D-5D8B-4DC5-B660-71949D1F3A10}"/>
              </a:ext>
            </a:extLst>
          </p:cNvPr>
          <p:cNvCxnSpPr>
            <a:stCxn id="10" idx="2"/>
          </p:cNvCxnSpPr>
          <p:nvPr/>
        </p:nvCxnSpPr>
        <p:spPr>
          <a:xfrm flipH="1">
            <a:off x="6130034" y="1550033"/>
            <a:ext cx="1" cy="653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41CB900-D740-4BBB-8AC2-17ED72EE86BE}"/>
              </a:ext>
            </a:extLst>
          </p:cNvPr>
          <p:cNvCxnSpPr>
            <a:stCxn id="11" idx="2"/>
          </p:cNvCxnSpPr>
          <p:nvPr/>
        </p:nvCxnSpPr>
        <p:spPr>
          <a:xfrm flipH="1">
            <a:off x="8044207" y="2389396"/>
            <a:ext cx="1782489" cy="9951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F947DB-E4B0-4071-BAE6-6DA4726537FA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791BD3-8496-4E70-8D4C-BA3FC388B258}"/>
              </a:ext>
            </a:extLst>
          </p:cNvPr>
          <p:cNvSpPr/>
          <p:nvPr/>
        </p:nvSpPr>
        <p:spPr>
          <a:xfrm>
            <a:off x="2643773" y="2967335"/>
            <a:ext cx="69044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데이터를 읽어야 하기 때문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37904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B0276C3-DDCA-4F37-A6A4-F45280FD2B4E}"/>
              </a:ext>
            </a:extLst>
          </p:cNvPr>
          <p:cNvGrpSpPr/>
          <p:nvPr/>
        </p:nvGrpSpPr>
        <p:grpSpPr>
          <a:xfrm>
            <a:off x="4450482" y="2134872"/>
            <a:ext cx="3291035" cy="3752700"/>
            <a:chOff x="4450482" y="2229142"/>
            <a:chExt cx="3291035" cy="37527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449E61E-4EE3-46A5-B187-67A13B66975E}"/>
                </a:ext>
              </a:extLst>
            </p:cNvPr>
            <p:cNvSpPr/>
            <p:nvPr/>
          </p:nvSpPr>
          <p:spPr>
            <a:xfrm>
              <a:off x="5161287" y="5058512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BDCA9C-7EED-4CA3-A272-37DC7BB6AF27}"/>
                </a:ext>
              </a:extLst>
            </p:cNvPr>
            <p:cNvGrpSpPr/>
            <p:nvPr/>
          </p:nvGrpSpPr>
          <p:grpSpPr>
            <a:xfrm>
              <a:off x="4450482" y="2229142"/>
              <a:ext cx="3291035" cy="3291035"/>
              <a:chOff x="4467225" y="2638723"/>
              <a:chExt cx="2504382" cy="2504382"/>
            </a:xfrm>
          </p:grpSpPr>
          <p:pic>
            <p:nvPicPr>
              <p:cNvPr id="37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07B52EBC-419E-4C92-B69D-F614827F6B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2638723"/>
                <a:ext cx="2504382" cy="2504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Padlock Icon Png #330958 - Free Icons Library">
                <a:extLst>
                  <a:ext uri="{FF2B5EF4-FFF2-40B4-BE49-F238E27FC236}">
                    <a16:creationId xmlns:a16="http://schemas.microsoft.com/office/drawing/2014/main" id="{86AC6E36-CEDE-4141-946B-8C823AB36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3514330"/>
                <a:ext cx="1628775" cy="1628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837398" y="2203689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893F16-BB4B-4A5C-B918-5B2B97227E04}"/>
              </a:ext>
            </a:extLst>
          </p:cNvPr>
          <p:cNvSpPr/>
          <p:nvPr/>
        </p:nvSpPr>
        <p:spPr>
          <a:xfrm>
            <a:off x="5238789" y="906082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774167-B46D-439E-9D11-9BC0AC148127}"/>
              </a:ext>
            </a:extLst>
          </p:cNvPr>
          <p:cNvSpPr/>
          <p:nvPr/>
        </p:nvSpPr>
        <p:spPr>
          <a:xfrm>
            <a:off x="8935450" y="1745445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E78AB61-5896-4C52-A658-32833F450F88}"/>
              </a:ext>
            </a:extLst>
          </p:cNvPr>
          <p:cNvCxnSpPr>
            <a:stCxn id="9" idx="2"/>
          </p:cNvCxnSpPr>
          <p:nvPr/>
        </p:nvCxnSpPr>
        <p:spPr>
          <a:xfrm>
            <a:off x="2728644" y="2847640"/>
            <a:ext cx="1400294" cy="10739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F31E33D-5D8B-4DC5-B660-71949D1F3A10}"/>
              </a:ext>
            </a:extLst>
          </p:cNvPr>
          <p:cNvCxnSpPr>
            <a:stCxn id="10" idx="2"/>
          </p:cNvCxnSpPr>
          <p:nvPr/>
        </p:nvCxnSpPr>
        <p:spPr>
          <a:xfrm flipH="1">
            <a:off x="6130034" y="1550033"/>
            <a:ext cx="1" cy="653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41CB900-D740-4BBB-8AC2-17ED72EE86BE}"/>
              </a:ext>
            </a:extLst>
          </p:cNvPr>
          <p:cNvCxnSpPr>
            <a:stCxn id="11" idx="2"/>
          </p:cNvCxnSpPr>
          <p:nvPr/>
        </p:nvCxnSpPr>
        <p:spPr>
          <a:xfrm flipH="1">
            <a:off x="8044207" y="2389396"/>
            <a:ext cx="1782489" cy="9951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F947DB-E4B0-4071-BAE6-6DA4726537FA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791BD3-8496-4E70-8D4C-BA3FC388B258}"/>
              </a:ext>
            </a:extLst>
          </p:cNvPr>
          <p:cNvSpPr/>
          <p:nvPr/>
        </p:nvSpPr>
        <p:spPr>
          <a:xfrm>
            <a:off x="2643773" y="2967335"/>
            <a:ext cx="69044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데이터를 읽어야 하기 때문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8208769-4B68-44CF-99E8-F12A55552F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6FB3B67-A669-4A9E-89EA-2EF92E6B39F7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1A8DDDB-0B3C-4122-8E40-3ABD913EEEEC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6A3E93AD-467E-44D9-B39A-DF1EBDC7CCF2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154B3BA6-3671-4EBD-99DB-7E843BB93496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53D8F825-970D-431B-AA78-1F65ED53E47F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EAE97854-C447-404F-AFCE-EB8AEBB560FD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6B4C7BEA-C916-48EC-B107-0BD444B27C19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A9596899-AB0A-43A6-B9FF-E6FB68F755C8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99B57B80-7B3F-4F92-9BAF-AB0E6C65B1E9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7D7F6B42-C6A2-4DD8-938D-DBC871E9487B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B620E882-0CFC-4A5D-BCC2-47E6506ED5ED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86F94D45-587B-4F7C-929F-899093BB1991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84C84431-B5B7-4DA4-AD9D-163AD94232EA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65C6FA36-43CD-48B5-97B7-9AB16D4EE50F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F5CC56FC-75C0-432E-83F1-15B4BF22FD67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48826CB2-B9DC-4E18-B5C9-263CBD613C99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2086F576-AA81-44C2-88F0-C1EAE26E096C}"/>
                </a:ext>
              </a:extLst>
            </p:cNvPr>
            <p:cNvSpPr/>
            <p:nvPr/>
          </p:nvSpPr>
          <p:spPr>
            <a:xfrm>
              <a:off x="4708200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3C9366D-B498-404A-BD64-B211C1334D25}"/>
                </a:ext>
              </a:extLst>
            </p:cNvPr>
            <p:cNvSpPr/>
            <p:nvPr/>
          </p:nvSpPr>
          <p:spPr>
            <a:xfrm>
              <a:off x="5095677" y="4533329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076" name="Picture 4" descr="Magnifier - Free seo and web icons">
            <a:extLst>
              <a:ext uri="{FF2B5EF4-FFF2-40B4-BE49-F238E27FC236}">
                <a16:creationId xmlns:a16="http://schemas.microsoft.com/office/drawing/2014/main" id="{55F60F1B-5FF6-4DF9-9406-64083405E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54538" y="4543721"/>
            <a:ext cx="785253" cy="78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9580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B0276C3-DDCA-4F37-A6A4-F45280FD2B4E}"/>
              </a:ext>
            </a:extLst>
          </p:cNvPr>
          <p:cNvGrpSpPr/>
          <p:nvPr/>
        </p:nvGrpSpPr>
        <p:grpSpPr>
          <a:xfrm>
            <a:off x="4450482" y="2134872"/>
            <a:ext cx="3291035" cy="3752700"/>
            <a:chOff x="4450482" y="2229142"/>
            <a:chExt cx="3291035" cy="37527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449E61E-4EE3-46A5-B187-67A13B66975E}"/>
                </a:ext>
              </a:extLst>
            </p:cNvPr>
            <p:cNvSpPr/>
            <p:nvPr/>
          </p:nvSpPr>
          <p:spPr>
            <a:xfrm>
              <a:off x="5161287" y="5058512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BDCA9C-7EED-4CA3-A272-37DC7BB6AF27}"/>
                </a:ext>
              </a:extLst>
            </p:cNvPr>
            <p:cNvGrpSpPr/>
            <p:nvPr/>
          </p:nvGrpSpPr>
          <p:grpSpPr>
            <a:xfrm>
              <a:off x="4450482" y="2229142"/>
              <a:ext cx="3291035" cy="3291035"/>
              <a:chOff x="4467225" y="2638723"/>
              <a:chExt cx="2504382" cy="2504382"/>
            </a:xfrm>
          </p:grpSpPr>
          <p:pic>
            <p:nvPicPr>
              <p:cNvPr id="37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07B52EBC-419E-4C92-B69D-F614827F6B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2638723"/>
                <a:ext cx="2504382" cy="2504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Padlock Icon Png #330958 - Free Icons Library">
                <a:extLst>
                  <a:ext uri="{FF2B5EF4-FFF2-40B4-BE49-F238E27FC236}">
                    <a16:creationId xmlns:a16="http://schemas.microsoft.com/office/drawing/2014/main" id="{86AC6E36-CEDE-4141-946B-8C823AB36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3514330"/>
                <a:ext cx="1628775" cy="1628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837398" y="2203689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893F16-BB4B-4A5C-B918-5B2B97227E04}"/>
              </a:ext>
            </a:extLst>
          </p:cNvPr>
          <p:cNvSpPr/>
          <p:nvPr/>
        </p:nvSpPr>
        <p:spPr>
          <a:xfrm>
            <a:off x="5238789" y="906082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774167-B46D-439E-9D11-9BC0AC148127}"/>
              </a:ext>
            </a:extLst>
          </p:cNvPr>
          <p:cNvSpPr/>
          <p:nvPr/>
        </p:nvSpPr>
        <p:spPr>
          <a:xfrm>
            <a:off x="8935450" y="1745445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E78AB61-5896-4C52-A658-32833F450F88}"/>
              </a:ext>
            </a:extLst>
          </p:cNvPr>
          <p:cNvCxnSpPr>
            <a:stCxn id="9" idx="2"/>
          </p:cNvCxnSpPr>
          <p:nvPr/>
        </p:nvCxnSpPr>
        <p:spPr>
          <a:xfrm>
            <a:off x="2728644" y="2847640"/>
            <a:ext cx="1400294" cy="10739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F31E33D-5D8B-4DC5-B660-71949D1F3A10}"/>
              </a:ext>
            </a:extLst>
          </p:cNvPr>
          <p:cNvCxnSpPr>
            <a:stCxn id="10" idx="2"/>
          </p:cNvCxnSpPr>
          <p:nvPr/>
        </p:nvCxnSpPr>
        <p:spPr>
          <a:xfrm flipH="1">
            <a:off x="6130034" y="1550033"/>
            <a:ext cx="1" cy="653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41CB900-D740-4BBB-8AC2-17ED72EE86BE}"/>
              </a:ext>
            </a:extLst>
          </p:cNvPr>
          <p:cNvCxnSpPr>
            <a:stCxn id="11" idx="2"/>
          </p:cNvCxnSpPr>
          <p:nvPr/>
        </p:nvCxnSpPr>
        <p:spPr>
          <a:xfrm flipH="1">
            <a:off x="8044207" y="2389396"/>
            <a:ext cx="1782489" cy="9951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F947DB-E4B0-4071-BAE6-6DA4726537FA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791BD3-8496-4E70-8D4C-BA3FC388B258}"/>
              </a:ext>
            </a:extLst>
          </p:cNvPr>
          <p:cNvSpPr/>
          <p:nvPr/>
        </p:nvSpPr>
        <p:spPr>
          <a:xfrm>
            <a:off x="2643773" y="2967335"/>
            <a:ext cx="69044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데이터를 읽어야 하기 때문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8208769-4B68-44CF-99E8-F12A55552F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6FB3B67-A669-4A9E-89EA-2EF92E6B39F7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1A8DDDB-0B3C-4122-8E40-3ABD913EEEEC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6A3E93AD-467E-44D9-B39A-DF1EBDC7CCF2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154B3BA6-3671-4EBD-99DB-7E843BB93496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53D8F825-970D-431B-AA78-1F65ED53E47F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EAE97854-C447-404F-AFCE-EB8AEBB560FD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6B4C7BEA-C916-48EC-B107-0BD444B27C19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A9596899-AB0A-43A6-B9FF-E6FB68F755C8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99B57B80-7B3F-4F92-9BAF-AB0E6C65B1E9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7D7F6B42-C6A2-4DD8-938D-DBC871E9487B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B620E882-0CFC-4A5D-BCC2-47E6506ED5ED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86F94D45-587B-4F7C-929F-899093BB1991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84C84431-B5B7-4DA4-AD9D-163AD94232EA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65C6FA36-43CD-48B5-97B7-9AB16D4EE50F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F5CC56FC-75C0-432E-83F1-15B4BF22FD67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48826CB2-B9DC-4E18-B5C9-263CBD613C99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2086F576-AA81-44C2-88F0-C1EAE26E096C}"/>
                </a:ext>
              </a:extLst>
            </p:cNvPr>
            <p:cNvSpPr/>
            <p:nvPr/>
          </p:nvSpPr>
          <p:spPr>
            <a:xfrm>
              <a:off x="4708200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3C9366D-B498-404A-BD64-B211C1334D25}"/>
                </a:ext>
              </a:extLst>
            </p:cNvPr>
            <p:cNvSpPr/>
            <p:nvPr/>
          </p:nvSpPr>
          <p:spPr>
            <a:xfrm>
              <a:off x="5095677" y="4533329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07367C-2057-45CC-AD4F-AB9BAFEECA04}"/>
              </a:ext>
            </a:extLst>
          </p:cNvPr>
          <p:cNvSpPr/>
          <p:nvPr/>
        </p:nvSpPr>
        <p:spPr>
          <a:xfrm>
            <a:off x="2487049" y="2967335"/>
            <a:ext cx="728596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데이터를 읽을 필요가 없음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!!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79941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B0276C3-DDCA-4F37-A6A4-F45280FD2B4E}"/>
              </a:ext>
            </a:extLst>
          </p:cNvPr>
          <p:cNvGrpSpPr/>
          <p:nvPr/>
        </p:nvGrpSpPr>
        <p:grpSpPr>
          <a:xfrm>
            <a:off x="4450482" y="2134872"/>
            <a:ext cx="3291035" cy="3752700"/>
            <a:chOff x="4450482" y="2229142"/>
            <a:chExt cx="3291035" cy="37527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449E61E-4EE3-46A5-B187-67A13B66975E}"/>
                </a:ext>
              </a:extLst>
            </p:cNvPr>
            <p:cNvSpPr/>
            <p:nvPr/>
          </p:nvSpPr>
          <p:spPr>
            <a:xfrm>
              <a:off x="5161287" y="5058512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BDCA9C-7EED-4CA3-A272-37DC7BB6AF27}"/>
                </a:ext>
              </a:extLst>
            </p:cNvPr>
            <p:cNvGrpSpPr/>
            <p:nvPr/>
          </p:nvGrpSpPr>
          <p:grpSpPr>
            <a:xfrm>
              <a:off x="4450482" y="2229142"/>
              <a:ext cx="3291035" cy="3291035"/>
              <a:chOff x="4467225" y="2638723"/>
              <a:chExt cx="2504382" cy="2504382"/>
            </a:xfrm>
          </p:grpSpPr>
          <p:pic>
            <p:nvPicPr>
              <p:cNvPr id="37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07B52EBC-419E-4C92-B69D-F614827F6B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2638723"/>
                <a:ext cx="2504382" cy="2504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Padlock Icon Png #330958 - Free Icons Library">
                <a:extLst>
                  <a:ext uri="{FF2B5EF4-FFF2-40B4-BE49-F238E27FC236}">
                    <a16:creationId xmlns:a16="http://schemas.microsoft.com/office/drawing/2014/main" id="{86AC6E36-CEDE-4141-946B-8C823AB36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3514330"/>
                <a:ext cx="1628775" cy="1628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837398" y="2203689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893F16-BB4B-4A5C-B918-5B2B97227E04}"/>
              </a:ext>
            </a:extLst>
          </p:cNvPr>
          <p:cNvSpPr/>
          <p:nvPr/>
        </p:nvSpPr>
        <p:spPr>
          <a:xfrm>
            <a:off x="5238789" y="906082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774167-B46D-439E-9D11-9BC0AC148127}"/>
              </a:ext>
            </a:extLst>
          </p:cNvPr>
          <p:cNvSpPr/>
          <p:nvPr/>
        </p:nvSpPr>
        <p:spPr>
          <a:xfrm>
            <a:off x="8935450" y="1745445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E78AB61-5896-4C52-A658-32833F450F88}"/>
              </a:ext>
            </a:extLst>
          </p:cNvPr>
          <p:cNvCxnSpPr>
            <a:stCxn id="9" idx="2"/>
          </p:cNvCxnSpPr>
          <p:nvPr/>
        </p:nvCxnSpPr>
        <p:spPr>
          <a:xfrm>
            <a:off x="2728644" y="2847640"/>
            <a:ext cx="1400294" cy="10739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F31E33D-5D8B-4DC5-B660-71949D1F3A10}"/>
              </a:ext>
            </a:extLst>
          </p:cNvPr>
          <p:cNvCxnSpPr>
            <a:stCxn id="10" idx="2"/>
          </p:cNvCxnSpPr>
          <p:nvPr/>
        </p:nvCxnSpPr>
        <p:spPr>
          <a:xfrm flipH="1">
            <a:off x="6130034" y="1550033"/>
            <a:ext cx="1" cy="653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41CB900-D740-4BBB-8AC2-17ED72EE86BE}"/>
              </a:ext>
            </a:extLst>
          </p:cNvPr>
          <p:cNvCxnSpPr>
            <a:stCxn id="11" idx="2"/>
          </p:cNvCxnSpPr>
          <p:nvPr/>
        </p:nvCxnSpPr>
        <p:spPr>
          <a:xfrm flipH="1">
            <a:off x="8044207" y="2389396"/>
            <a:ext cx="1782489" cy="9951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F947DB-E4B0-4071-BAE6-6DA4726537FA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791BD3-8496-4E70-8D4C-BA3FC388B258}"/>
              </a:ext>
            </a:extLst>
          </p:cNvPr>
          <p:cNvSpPr/>
          <p:nvPr/>
        </p:nvSpPr>
        <p:spPr>
          <a:xfrm>
            <a:off x="2643773" y="2967335"/>
            <a:ext cx="69044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데이터를 읽어야 하기 때문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8208769-4B68-44CF-99E8-F12A55552F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6FB3B67-A669-4A9E-89EA-2EF92E6B39F7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1A8DDDB-0B3C-4122-8E40-3ABD913EEEEC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6A3E93AD-467E-44D9-B39A-DF1EBDC7CCF2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154B3BA6-3671-4EBD-99DB-7E843BB93496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53D8F825-970D-431B-AA78-1F65ED53E47F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EAE97854-C447-404F-AFCE-EB8AEBB560FD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6B4C7BEA-C916-48EC-B107-0BD444B27C19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A9596899-AB0A-43A6-B9FF-E6FB68F755C8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99B57B80-7B3F-4F92-9BAF-AB0E6C65B1E9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7D7F6B42-C6A2-4DD8-938D-DBC871E9487B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B620E882-0CFC-4A5D-BCC2-47E6506ED5ED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86F94D45-587B-4F7C-929F-899093BB1991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84C84431-B5B7-4DA4-AD9D-163AD94232EA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65C6FA36-43CD-48B5-97B7-9AB16D4EE50F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F5CC56FC-75C0-432E-83F1-15B4BF22FD67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48826CB2-B9DC-4E18-B5C9-263CBD613C99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2086F576-AA81-44C2-88F0-C1EAE26E096C}"/>
                </a:ext>
              </a:extLst>
            </p:cNvPr>
            <p:cNvSpPr/>
            <p:nvPr/>
          </p:nvSpPr>
          <p:spPr>
            <a:xfrm>
              <a:off x="4708200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3C9366D-B498-404A-BD64-B211C1334D25}"/>
                </a:ext>
              </a:extLst>
            </p:cNvPr>
            <p:cNvSpPr/>
            <p:nvPr/>
          </p:nvSpPr>
          <p:spPr>
            <a:xfrm>
              <a:off x="5095677" y="4533329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07367C-2057-45CC-AD4F-AB9BAFEECA04}"/>
              </a:ext>
            </a:extLst>
          </p:cNvPr>
          <p:cNvSpPr/>
          <p:nvPr/>
        </p:nvSpPr>
        <p:spPr>
          <a:xfrm>
            <a:off x="2012564" y="2967335"/>
            <a:ext cx="82349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단지 공간을 제공하기 위한 목적</a:t>
            </a:r>
          </a:p>
        </p:txBody>
      </p:sp>
      <p:pic>
        <p:nvPicPr>
          <p:cNvPr id="41" name="Picture 2" descr="Scissor - Free education icons">
            <a:extLst>
              <a:ext uri="{FF2B5EF4-FFF2-40B4-BE49-F238E27FC236}">
                <a16:creationId xmlns:a16="http://schemas.microsoft.com/office/drawing/2014/main" id="{6E70DD6E-2596-4EFC-A242-3161B8BDE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679" y="4408038"/>
            <a:ext cx="1301898" cy="130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1894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07367C-2057-45CC-AD4F-AB9BAFEECA04}"/>
              </a:ext>
            </a:extLst>
          </p:cNvPr>
          <p:cNvSpPr/>
          <p:nvPr/>
        </p:nvSpPr>
        <p:spPr>
          <a:xfrm>
            <a:off x="3226464" y="2769621"/>
            <a:ext cx="5739072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공간 제공</a:t>
            </a:r>
            <a:endParaRPr lang="en-US" altLang="ko-KR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</a:t>
            </a:r>
          </a:p>
          <a:p>
            <a:pPr algn="ctr"/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자원의 동시 접근 제한</a:t>
            </a:r>
          </a:p>
        </p:txBody>
      </p:sp>
    </p:spTree>
    <p:extLst>
      <p:ext uri="{BB962C8B-B14F-4D97-AF65-F5344CB8AC3E}">
        <p14:creationId xmlns:p14="http://schemas.microsoft.com/office/powerpoint/2010/main" val="6050984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07367C-2057-45CC-AD4F-AB9BAFEECA04}"/>
              </a:ext>
            </a:extLst>
          </p:cNvPr>
          <p:cNvSpPr/>
          <p:nvPr/>
        </p:nvSpPr>
        <p:spPr>
          <a:xfrm>
            <a:off x="2620529" y="3429000"/>
            <a:ext cx="695094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스레드가 하나씩 갖고 있기</a:t>
            </a:r>
          </a:p>
        </p:txBody>
      </p:sp>
    </p:spTree>
    <p:extLst>
      <p:ext uri="{BB962C8B-B14F-4D97-AF65-F5344CB8AC3E}">
        <p14:creationId xmlns:p14="http://schemas.microsoft.com/office/powerpoint/2010/main" val="10018504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Thread Local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07367C-2057-45CC-AD4F-AB9BAFEECA04}"/>
              </a:ext>
            </a:extLst>
          </p:cNvPr>
          <p:cNvSpPr/>
          <p:nvPr/>
        </p:nvSpPr>
        <p:spPr>
          <a:xfrm>
            <a:off x="4052910" y="3429000"/>
            <a:ext cx="408618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 Local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31807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Thread Local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B0276C3-DDCA-4F37-A6A4-F45280FD2B4E}"/>
              </a:ext>
            </a:extLst>
          </p:cNvPr>
          <p:cNvGrpSpPr/>
          <p:nvPr/>
        </p:nvGrpSpPr>
        <p:grpSpPr>
          <a:xfrm>
            <a:off x="4450482" y="2134872"/>
            <a:ext cx="3291035" cy="3752700"/>
            <a:chOff x="4450482" y="2229142"/>
            <a:chExt cx="3291035" cy="37527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449E61E-4EE3-46A5-B187-67A13B66975E}"/>
                </a:ext>
              </a:extLst>
            </p:cNvPr>
            <p:cNvSpPr/>
            <p:nvPr/>
          </p:nvSpPr>
          <p:spPr>
            <a:xfrm>
              <a:off x="5161287" y="5058512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BDCA9C-7EED-4CA3-A272-37DC7BB6AF27}"/>
                </a:ext>
              </a:extLst>
            </p:cNvPr>
            <p:cNvGrpSpPr/>
            <p:nvPr/>
          </p:nvGrpSpPr>
          <p:grpSpPr>
            <a:xfrm>
              <a:off x="4450482" y="2229142"/>
              <a:ext cx="3291035" cy="3291035"/>
              <a:chOff x="4467225" y="2638723"/>
              <a:chExt cx="2504382" cy="2504382"/>
            </a:xfrm>
          </p:grpSpPr>
          <p:pic>
            <p:nvPicPr>
              <p:cNvPr id="37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07B52EBC-419E-4C92-B69D-F614827F6B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2638723"/>
                <a:ext cx="2504382" cy="2504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Padlock Icon Png #330958 - Free Icons Library">
                <a:extLst>
                  <a:ext uri="{FF2B5EF4-FFF2-40B4-BE49-F238E27FC236}">
                    <a16:creationId xmlns:a16="http://schemas.microsoft.com/office/drawing/2014/main" id="{86AC6E36-CEDE-4141-946B-8C823AB36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3514330"/>
                <a:ext cx="1628775" cy="1628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837398" y="2203689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893F16-BB4B-4A5C-B918-5B2B97227E04}"/>
              </a:ext>
            </a:extLst>
          </p:cNvPr>
          <p:cNvSpPr/>
          <p:nvPr/>
        </p:nvSpPr>
        <p:spPr>
          <a:xfrm>
            <a:off x="5238789" y="906082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774167-B46D-439E-9D11-9BC0AC148127}"/>
              </a:ext>
            </a:extLst>
          </p:cNvPr>
          <p:cNvSpPr/>
          <p:nvPr/>
        </p:nvSpPr>
        <p:spPr>
          <a:xfrm>
            <a:off x="8935450" y="1745445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E78AB61-5896-4C52-A658-32833F450F88}"/>
              </a:ext>
            </a:extLst>
          </p:cNvPr>
          <p:cNvCxnSpPr>
            <a:stCxn id="9" idx="2"/>
          </p:cNvCxnSpPr>
          <p:nvPr/>
        </p:nvCxnSpPr>
        <p:spPr>
          <a:xfrm>
            <a:off x="2728644" y="2847640"/>
            <a:ext cx="1400294" cy="10739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F31E33D-5D8B-4DC5-B660-71949D1F3A10}"/>
              </a:ext>
            </a:extLst>
          </p:cNvPr>
          <p:cNvCxnSpPr>
            <a:stCxn id="10" idx="2"/>
          </p:cNvCxnSpPr>
          <p:nvPr/>
        </p:nvCxnSpPr>
        <p:spPr>
          <a:xfrm flipH="1">
            <a:off x="6130034" y="1550033"/>
            <a:ext cx="1" cy="653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41CB900-D740-4BBB-8AC2-17ED72EE86BE}"/>
              </a:ext>
            </a:extLst>
          </p:cNvPr>
          <p:cNvCxnSpPr>
            <a:stCxn id="11" idx="2"/>
          </p:cNvCxnSpPr>
          <p:nvPr/>
        </p:nvCxnSpPr>
        <p:spPr>
          <a:xfrm flipH="1">
            <a:off x="8044207" y="2389396"/>
            <a:ext cx="1782489" cy="9951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E7E7C4B-948B-42A0-BECC-B08A246D5243}"/>
              </a:ext>
            </a:extLst>
          </p:cNvPr>
          <p:cNvGrpSpPr/>
          <p:nvPr/>
        </p:nvGrpSpPr>
        <p:grpSpPr>
          <a:xfrm>
            <a:off x="3459182" y="1830882"/>
            <a:ext cx="5220065" cy="3899013"/>
            <a:chOff x="4924677" y="1005479"/>
            <a:chExt cx="2912883" cy="2175714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9F33498-BF69-4408-91D3-1A39FA3BDD11}"/>
                </a:ext>
              </a:extLst>
            </p:cNvPr>
            <p:cNvCxnSpPr>
              <a:cxnSpLocks/>
            </p:cNvCxnSpPr>
            <p:nvPr/>
          </p:nvCxnSpPr>
          <p:spPr>
            <a:xfrm>
              <a:off x="4924677" y="1005479"/>
              <a:ext cx="2912883" cy="2175714"/>
            </a:xfrm>
            <a:prstGeom prst="line">
              <a:avLst/>
            </a:prstGeom>
            <a:ln w="155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49F662D-8FD8-400F-BD7A-56A8BAE036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4677" y="1005479"/>
              <a:ext cx="2912883" cy="2175714"/>
            </a:xfrm>
            <a:prstGeom prst="line">
              <a:avLst/>
            </a:prstGeom>
            <a:ln w="155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0671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1B2CA55-88CB-409B-9DBE-BDBB772A9961}"/>
              </a:ext>
            </a:extLst>
          </p:cNvPr>
          <p:cNvSpPr/>
          <p:nvPr/>
        </p:nvSpPr>
        <p:spPr>
          <a:xfrm>
            <a:off x="2033027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0FB41BA-DAE1-4CC1-B51C-572FC8A9989F}"/>
              </a:ext>
            </a:extLst>
          </p:cNvPr>
          <p:cNvSpPr/>
          <p:nvPr/>
        </p:nvSpPr>
        <p:spPr>
          <a:xfrm>
            <a:off x="2694474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D570237-629A-4D40-BAA6-1062F6A994FF}"/>
              </a:ext>
            </a:extLst>
          </p:cNvPr>
          <p:cNvSpPr/>
          <p:nvPr/>
        </p:nvSpPr>
        <p:spPr>
          <a:xfrm>
            <a:off x="8895783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2B5877D-3132-464C-88A8-8F0F9E22B5C5}"/>
              </a:ext>
            </a:extLst>
          </p:cNvPr>
          <p:cNvSpPr/>
          <p:nvPr/>
        </p:nvSpPr>
        <p:spPr>
          <a:xfrm>
            <a:off x="7536468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6FE6E-20DE-4F7D-B896-1BCFCE4755C6}"/>
              </a:ext>
            </a:extLst>
          </p:cNvPr>
          <p:cNvSpPr/>
          <p:nvPr/>
        </p:nvSpPr>
        <p:spPr>
          <a:xfrm>
            <a:off x="2561369" y="2581193"/>
            <a:ext cx="23233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수락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E97595-6166-4117-93C4-F160DEA6E488}"/>
              </a:ext>
            </a:extLst>
          </p:cNvPr>
          <p:cNvSpPr/>
          <p:nvPr/>
        </p:nvSpPr>
        <p:spPr>
          <a:xfrm>
            <a:off x="7411378" y="2581193"/>
            <a:ext cx="23073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접속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FFDD56-9551-48A7-8660-42F4CB856C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프레임워크 구조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0FE1D4-4E4E-488C-9CED-9021946AF2CF}"/>
              </a:ext>
            </a:extLst>
          </p:cNvPr>
          <p:cNvSpPr/>
          <p:nvPr/>
        </p:nvSpPr>
        <p:spPr>
          <a:xfrm>
            <a:off x="5137064" y="3286802"/>
            <a:ext cx="190949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"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"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84737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Thread Local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CB6A0CF-32DD-4BEA-BC73-5264B2CD07E8}"/>
              </a:ext>
            </a:extLst>
          </p:cNvPr>
          <p:cNvGrpSpPr/>
          <p:nvPr/>
        </p:nvGrpSpPr>
        <p:grpSpPr>
          <a:xfrm>
            <a:off x="1328350" y="2547984"/>
            <a:ext cx="3074860" cy="1695641"/>
            <a:chOff x="1328350" y="2547984"/>
            <a:chExt cx="3074860" cy="1695641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441D53A1-9AE3-4156-A411-BCD331220079}"/>
                </a:ext>
              </a:extLst>
            </p:cNvPr>
            <p:cNvSpPr/>
            <p:nvPr/>
          </p:nvSpPr>
          <p:spPr>
            <a:xfrm>
              <a:off x="1328350" y="3384595"/>
              <a:ext cx="2377841" cy="85903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Thread</a:t>
              </a:r>
              <a:endParaRPr lang="ko-KR" altLang="en-US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FDD819E-FA41-4061-9191-39254327A39A}"/>
                </a:ext>
              </a:extLst>
            </p:cNvPr>
            <p:cNvGrpSpPr/>
            <p:nvPr/>
          </p:nvGrpSpPr>
          <p:grpSpPr>
            <a:xfrm>
              <a:off x="3224859" y="2547984"/>
              <a:ext cx="1178351" cy="1093913"/>
              <a:chOff x="3921550" y="4010361"/>
              <a:chExt cx="1178351" cy="1093913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7CF28737-E313-4180-86FC-6B539E78CAF2}"/>
                  </a:ext>
                </a:extLst>
              </p:cNvPr>
              <p:cNvSpPr/>
              <p:nvPr/>
            </p:nvSpPr>
            <p:spPr>
              <a:xfrm>
                <a:off x="3921550" y="4010361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37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07B52EBC-419E-4C92-B69D-F614827F6B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1620" y="4077803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B3B1376-ECC6-40F7-9D2D-22292F35EDE4}"/>
              </a:ext>
            </a:extLst>
          </p:cNvPr>
          <p:cNvGrpSpPr/>
          <p:nvPr/>
        </p:nvGrpSpPr>
        <p:grpSpPr>
          <a:xfrm>
            <a:off x="7274351" y="1061728"/>
            <a:ext cx="2967017" cy="1691988"/>
            <a:chOff x="739174" y="2551637"/>
            <a:chExt cx="2967017" cy="1691988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99DE697-7580-468C-AD15-A85938421FA2}"/>
                </a:ext>
              </a:extLst>
            </p:cNvPr>
            <p:cNvSpPr/>
            <p:nvPr/>
          </p:nvSpPr>
          <p:spPr>
            <a:xfrm>
              <a:off x="1328350" y="3384595"/>
              <a:ext cx="2377841" cy="85903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Thread</a:t>
              </a:r>
              <a:endParaRPr lang="ko-KR" altLang="en-US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284A565-7E93-42D4-B733-8E5C608DBCAC}"/>
                </a:ext>
              </a:extLst>
            </p:cNvPr>
            <p:cNvGrpSpPr/>
            <p:nvPr/>
          </p:nvGrpSpPr>
          <p:grpSpPr>
            <a:xfrm>
              <a:off x="739174" y="2551637"/>
              <a:ext cx="1178351" cy="1093913"/>
              <a:chOff x="1435865" y="4014014"/>
              <a:chExt cx="1178351" cy="1093913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961E51BF-E477-41AA-BFAD-D07D1FC8DD5F}"/>
                  </a:ext>
                </a:extLst>
              </p:cNvPr>
              <p:cNvSpPr/>
              <p:nvPr/>
            </p:nvSpPr>
            <p:spPr>
              <a:xfrm>
                <a:off x="1435865" y="401401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24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3EA7B510-2407-4239-91CF-ABA5C98593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45935" y="408145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BF1CB11-4C15-4D79-9D2A-6B4F19DC4612}"/>
              </a:ext>
            </a:extLst>
          </p:cNvPr>
          <p:cNvGrpSpPr/>
          <p:nvPr/>
        </p:nvGrpSpPr>
        <p:grpSpPr>
          <a:xfrm>
            <a:off x="6096000" y="4100631"/>
            <a:ext cx="2967017" cy="1695641"/>
            <a:chOff x="739174" y="2547984"/>
            <a:chExt cx="2967017" cy="1695641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E9716992-8AAD-42DE-98DD-3F4044F02046}"/>
                </a:ext>
              </a:extLst>
            </p:cNvPr>
            <p:cNvSpPr/>
            <p:nvPr/>
          </p:nvSpPr>
          <p:spPr>
            <a:xfrm>
              <a:off x="1328350" y="3384595"/>
              <a:ext cx="2377841" cy="85903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Thread</a:t>
              </a:r>
              <a:endParaRPr lang="ko-KR" altLang="en-US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2F8D5EB-7AF0-4319-A6D6-51EE3108A1C1}"/>
                </a:ext>
              </a:extLst>
            </p:cNvPr>
            <p:cNvGrpSpPr/>
            <p:nvPr/>
          </p:nvGrpSpPr>
          <p:grpSpPr>
            <a:xfrm>
              <a:off x="739174" y="2547984"/>
              <a:ext cx="1178351" cy="1093913"/>
              <a:chOff x="1435865" y="4010361"/>
              <a:chExt cx="1178351" cy="1093913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7C2F8F20-F457-4B50-A17A-551CCDFCCA30}"/>
                  </a:ext>
                </a:extLst>
              </p:cNvPr>
              <p:cNvSpPr/>
              <p:nvPr/>
            </p:nvSpPr>
            <p:spPr>
              <a:xfrm>
                <a:off x="1435865" y="4010361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29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13A96D8D-8DCA-42E2-A4F7-99663204C7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45935" y="4077803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7107616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328350" y="3384595"/>
            <a:ext cx="2377841" cy="85903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4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CF28737-E313-4180-86FC-6B539E78CAF2}"/>
              </a:ext>
            </a:extLst>
          </p:cNvPr>
          <p:cNvSpPr/>
          <p:nvPr/>
        </p:nvSpPr>
        <p:spPr>
          <a:xfrm>
            <a:off x="2500881" y="3044858"/>
            <a:ext cx="2238023" cy="5363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99DE697-7580-468C-AD15-A85938421FA2}"/>
              </a:ext>
            </a:extLst>
          </p:cNvPr>
          <p:cNvSpPr/>
          <p:nvPr/>
        </p:nvSpPr>
        <p:spPr>
          <a:xfrm>
            <a:off x="7863527" y="1894686"/>
            <a:ext cx="2377841" cy="85903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4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9716992-8AAD-42DE-98DD-3F4044F02046}"/>
              </a:ext>
            </a:extLst>
          </p:cNvPr>
          <p:cNvSpPr/>
          <p:nvPr/>
        </p:nvSpPr>
        <p:spPr>
          <a:xfrm>
            <a:off x="6685176" y="4937242"/>
            <a:ext cx="2377841" cy="85903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4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E2D9C2-6C29-4C8F-A246-66E881313C65}"/>
              </a:ext>
            </a:extLst>
          </p:cNvPr>
          <p:cNvSpPr/>
          <p:nvPr/>
        </p:nvSpPr>
        <p:spPr>
          <a:xfrm>
            <a:off x="5811260" y="4574811"/>
            <a:ext cx="2238023" cy="5363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5BBE41E-5649-43C7-A387-FEC00E17BFCA}"/>
              </a:ext>
            </a:extLst>
          </p:cNvPr>
          <p:cNvSpPr/>
          <p:nvPr/>
        </p:nvSpPr>
        <p:spPr>
          <a:xfrm>
            <a:off x="6930271" y="1560482"/>
            <a:ext cx="2238023" cy="5363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Thread Local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81849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328350" y="3384595"/>
            <a:ext cx="2377841" cy="85903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4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CF28737-E313-4180-86FC-6B539E78CAF2}"/>
              </a:ext>
            </a:extLst>
          </p:cNvPr>
          <p:cNvSpPr/>
          <p:nvPr/>
        </p:nvSpPr>
        <p:spPr>
          <a:xfrm>
            <a:off x="2500881" y="3044858"/>
            <a:ext cx="2238023" cy="5363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99DE697-7580-468C-AD15-A85938421FA2}"/>
              </a:ext>
            </a:extLst>
          </p:cNvPr>
          <p:cNvSpPr/>
          <p:nvPr/>
        </p:nvSpPr>
        <p:spPr>
          <a:xfrm>
            <a:off x="7863527" y="1894686"/>
            <a:ext cx="2377841" cy="85903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4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9716992-8AAD-42DE-98DD-3F4044F02046}"/>
              </a:ext>
            </a:extLst>
          </p:cNvPr>
          <p:cNvSpPr/>
          <p:nvPr/>
        </p:nvSpPr>
        <p:spPr>
          <a:xfrm>
            <a:off x="6685176" y="4937242"/>
            <a:ext cx="2377841" cy="85903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4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E2D9C2-6C29-4C8F-A246-66E881313C65}"/>
              </a:ext>
            </a:extLst>
          </p:cNvPr>
          <p:cNvSpPr/>
          <p:nvPr/>
        </p:nvSpPr>
        <p:spPr>
          <a:xfrm>
            <a:off x="5811260" y="4574811"/>
            <a:ext cx="2238023" cy="5363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5BBE41E-5649-43C7-A387-FEC00E17BFCA}"/>
              </a:ext>
            </a:extLst>
          </p:cNvPr>
          <p:cNvSpPr/>
          <p:nvPr/>
        </p:nvSpPr>
        <p:spPr>
          <a:xfrm>
            <a:off x="6930271" y="1560482"/>
            <a:ext cx="2238023" cy="5363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95A8E3B-C555-480E-BDE9-B8C73C573B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Thread Local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A259DC5-C6FB-4329-9801-D00DAD184E63}"/>
              </a:ext>
            </a:extLst>
          </p:cNvPr>
          <p:cNvSpPr/>
          <p:nvPr/>
        </p:nvSpPr>
        <p:spPr>
          <a:xfrm>
            <a:off x="3297605" y="3121502"/>
            <a:ext cx="559679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Unique Buffer</a:t>
            </a:r>
            <a:endParaRPr lang="ko-KR" altLang="en-US" sz="7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7577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60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8572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Locking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8ED0507-DC23-4D02-8A1C-1693286B2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508" y="1435778"/>
            <a:ext cx="8126984" cy="5422222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BB6927A-FA23-4BBC-8048-0B6EF36E9596}"/>
              </a:ext>
            </a:extLst>
          </p:cNvPr>
          <p:cNvSpPr/>
          <p:nvPr/>
        </p:nvSpPr>
        <p:spPr>
          <a:xfrm>
            <a:off x="9570316" y="1215020"/>
            <a:ext cx="1704142" cy="81174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F0B74FE-4533-4F91-B387-523D8906D726}"/>
              </a:ext>
            </a:extLst>
          </p:cNvPr>
          <p:cNvGrpSpPr/>
          <p:nvPr/>
        </p:nvGrpSpPr>
        <p:grpSpPr>
          <a:xfrm>
            <a:off x="6740465" y="255858"/>
            <a:ext cx="1178351" cy="1093913"/>
            <a:chOff x="3224859" y="2547984"/>
            <a:chExt cx="1178351" cy="1093913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3DC1AAB6-67BD-47F8-B665-DA99C9AF1527}"/>
                </a:ext>
              </a:extLst>
            </p:cNvPr>
            <p:cNvSpPr/>
            <p:nvPr/>
          </p:nvSpPr>
          <p:spPr>
            <a:xfrm>
              <a:off x="3224859" y="2547984"/>
              <a:ext cx="1178351" cy="109391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27" name="Picture 4" descr="Data Network Icons - Free SVG &amp; PNG Data Network Images - Noun Project">
              <a:extLst>
                <a:ext uri="{FF2B5EF4-FFF2-40B4-BE49-F238E27FC236}">
                  <a16:creationId xmlns:a16="http://schemas.microsoft.com/office/drawing/2014/main" id="{831E13F3-2E77-41B6-83A3-829A19D676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929" y="2615426"/>
              <a:ext cx="959027" cy="959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41CA7EA-E44A-4738-B2EF-01D417CF22A9}"/>
              </a:ext>
            </a:extLst>
          </p:cNvPr>
          <p:cNvGrpSpPr/>
          <p:nvPr/>
        </p:nvGrpSpPr>
        <p:grpSpPr>
          <a:xfrm>
            <a:off x="10589293" y="2900132"/>
            <a:ext cx="1178351" cy="1093913"/>
            <a:chOff x="3224859" y="2547984"/>
            <a:chExt cx="1178351" cy="1093913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36ADDF87-585C-43E6-B8F6-E6A3894B52C2}"/>
                </a:ext>
              </a:extLst>
            </p:cNvPr>
            <p:cNvSpPr/>
            <p:nvPr/>
          </p:nvSpPr>
          <p:spPr>
            <a:xfrm>
              <a:off x="3224859" y="2547984"/>
              <a:ext cx="1178351" cy="109391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36" name="Picture 4" descr="Data Network Icons - Free SVG &amp; PNG Data Network Images - Noun Project">
              <a:extLst>
                <a:ext uri="{FF2B5EF4-FFF2-40B4-BE49-F238E27FC236}">
                  <a16:creationId xmlns:a16="http://schemas.microsoft.com/office/drawing/2014/main" id="{DA1DC771-BF37-4B84-9392-58881FDBE1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929" y="2615426"/>
              <a:ext cx="959027" cy="959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71197AB-14A0-495B-905B-39218FC39567}"/>
              </a:ext>
            </a:extLst>
          </p:cNvPr>
          <p:cNvGrpSpPr/>
          <p:nvPr/>
        </p:nvGrpSpPr>
        <p:grpSpPr>
          <a:xfrm>
            <a:off x="1602707" y="1732495"/>
            <a:ext cx="1178351" cy="1093913"/>
            <a:chOff x="3224859" y="2547984"/>
            <a:chExt cx="1178351" cy="1093913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51C3F4B-1B0D-4831-85B5-14AF726009D9}"/>
                </a:ext>
              </a:extLst>
            </p:cNvPr>
            <p:cNvSpPr/>
            <p:nvPr/>
          </p:nvSpPr>
          <p:spPr>
            <a:xfrm>
              <a:off x="3224859" y="2547984"/>
              <a:ext cx="1178351" cy="109391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39" name="Picture 4" descr="Data Network Icons - Free SVG &amp; PNG Data Network Images - Noun Project">
              <a:extLst>
                <a:ext uri="{FF2B5EF4-FFF2-40B4-BE49-F238E27FC236}">
                  <a16:creationId xmlns:a16="http://schemas.microsoft.com/office/drawing/2014/main" id="{F340903B-EAC1-4D15-8215-6E4C404992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929" y="2615426"/>
              <a:ext cx="959027" cy="959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77D9884-F0F1-40AE-B6EB-1FAEF5666BCB}"/>
              </a:ext>
            </a:extLst>
          </p:cNvPr>
          <p:cNvGrpSpPr/>
          <p:nvPr/>
        </p:nvGrpSpPr>
        <p:grpSpPr>
          <a:xfrm>
            <a:off x="3766889" y="2215849"/>
            <a:ext cx="1221117" cy="1221117"/>
            <a:chOff x="3009333" y="2144360"/>
            <a:chExt cx="1221117" cy="1221117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B8F007F-5A4D-4904-BB57-1C266D73B07D}"/>
                </a:ext>
              </a:extLst>
            </p:cNvPr>
            <p:cNvSpPr/>
            <p:nvPr/>
          </p:nvSpPr>
          <p:spPr>
            <a:xfrm>
              <a:off x="3030717" y="2206336"/>
              <a:ext cx="1178351" cy="109391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8B6B869-8B8C-4B84-BEAB-BDD5ECEC8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9333" y="2144360"/>
              <a:ext cx="1221117" cy="1221117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E75A6CC-20D0-41C5-A7F8-4D7BD51B1D84}"/>
              </a:ext>
            </a:extLst>
          </p:cNvPr>
          <p:cNvGrpSpPr/>
          <p:nvPr/>
        </p:nvGrpSpPr>
        <p:grpSpPr>
          <a:xfrm>
            <a:off x="1745222" y="4626401"/>
            <a:ext cx="1221117" cy="1221117"/>
            <a:chOff x="3009333" y="2144360"/>
            <a:chExt cx="1221117" cy="1221117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B516C3B3-6CBB-447B-8D1C-5974F9C59276}"/>
                </a:ext>
              </a:extLst>
            </p:cNvPr>
            <p:cNvSpPr/>
            <p:nvPr/>
          </p:nvSpPr>
          <p:spPr>
            <a:xfrm>
              <a:off x="3030717" y="2206336"/>
              <a:ext cx="1178351" cy="109391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A5D3B8D-DAF1-4424-9588-E730CFB9C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9333" y="2144360"/>
              <a:ext cx="1221117" cy="1221117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4444C11-4ACC-42DA-B6B7-6F67C44E075F}"/>
              </a:ext>
            </a:extLst>
          </p:cNvPr>
          <p:cNvGrpSpPr/>
          <p:nvPr/>
        </p:nvGrpSpPr>
        <p:grpSpPr>
          <a:xfrm>
            <a:off x="7943504" y="1961184"/>
            <a:ext cx="1221117" cy="1221117"/>
            <a:chOff x="3009333" y="2144360"/>
            <a:chExt cx="1221117" cy="1221117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DF6B8B4-6FF2-4D2A-A6F0-736E1A69CCB7}"/>
                </a:ext>
              </a:extLst>
            </p:cNvPr>
            <p:cNvSpPr/>
            <p:nvPr/>
          </p:nvSpPr>
          <p:spPr>
            <a:xfrm>
              <a:off x="3030717" y="2206336"/>
              <a:ext cx="1178351" cy="109391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32469F6B-F131-4761-863B-60F6FCCE1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9333" y="2144360"/>
              <a:ext cx="1221117" cy="1221117"/>
            </a:xfrm>
            <a:prstGeom prst="rect">
              <a:avLst/>
            </a:prstGeom>
          </p:spPr>
        </p:pic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2D719FE9-BB11-4238-B2B8-A04EDF4E7204}"/>
              </a:ext>
            </a:extLst>
          </p:cNvPr>
          <p:cNvSpPr/>
          <p:nvPr/>
        </p:nvSpPr>
        <p:spPr>
          <a:xfrm>
            <a:off x="306984" y="3182301"/>
            <a:ext cx="1704142" cy="81174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B2BCC65-3FF2-4A24-8E1A-7157095DB569}"/>
              </a:ext>
            </a:extLst>
          </p:cNvPr>
          <p:cNvSpPr/>
          <p:nvPr/>
        </p:nvSpPr>
        <p:spPr>
          <a:xfrm>
            <a:off x="8995221" y="5092639"/>
            <a:ext cx="1704142" cy="81174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74341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Locking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5692505-0A2F-4068-B857-7E41524A0909}"/>
              </a:ext>
            </a:extLst>
          </p:cNvPr>
          <p:cNvGrpSpPr/>
          <p:nvPr/>
        </p:nvGrpSpPr>
        <p:grpSpPr>
          <a:xfrm>
            <a:off x="1356016" y="3776151"/>
            <a:ext cx="1629933" cy="1641540"/>
            <a:chOff x="1535127" y="3985501"/>
            <a:chExt cx="1264786" cy="1273793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BCDD902-CD32-459C-871E-7C4B995A8E76}"/>
                </a:ext>
              </a:extLst>
            </p:cNvPr>
            <p:cNvGrpSpPr/>
            <p:nvPr/>
          </p:nvGrpSpPr>
          <p:grpSpPr>
            <a:xfrm>
              <a:off x="1621562" y="3985501"/>
              <a:ext cx="1178351" cy="1093913"/>
              <a:chOff x="3224859" y="2547984"/>
              <a:chExt cx="1178351" cy="1093913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481083FF-DEFB-4E39-B50B-416D862B1C41}"/>
                  </a:ext>
                </a:extLst>
              </p:cNvPr>
              <p:cNvSpPr/>
              <p:nvPr/>
            </p:nvSpPr>
            <p:spPr>
              <a:xfrm>
                <a:off x="3224859" y="254798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29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93D0CE86-C5FB-4DA6-B15E-92BF1DBDFE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929" y="261542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3" name="Picture 4" descr="Padlock Icon Png #330958 - Free Icons Library">
              <a:extLst>
                <a:ext uri="{FF2B5EF4-FFF2-40B4-BE49-F238E27FC236}">
                  <a16:creationId xmlns:a16="http://schemas.microsoft.com/office/drawing/2014/main" id="{75C93DFA-6035-46E9-982C-FEB017AA7B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27" y="4452521"/>
              <a:ext cx="806773" cy="8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D10C103-ABA6-41E7-9910-238F313DFEB9}"/>
              </a:ext>
            </a:extLst>
          </p:cNvPr>
          <p:cNvGrpSpPr/>
          <p:nvPr/>
        </p:nvGrpSpPr>
        <p:grpSpPr>
          <a:xfrm>
            <a:off x="4391460" y="1705591"/>
            <a:ext cx="1629933" cy="1641540"/>
            <a:chOff x="1535127" y="3985501"/>
            <a:chExt cx="1264786" cy="1273793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EDEECF0F-C2FB-46F5-9C2C-093F3D2D4315}"/>
                </a:ext>
              </a:extLst>
            </p:cNvPr>
            <p:cNvGrpSpPr/>
            <p:nvPr/>
          </p:nvGrpSpPr>
          <p:grpSpPr>
            <a:xfrm>
              <a:off x="1621562" y="3985501"/>
              <a:ext cx="1178351" cy="1093913"/>
              <a:chOff x="3224859" y="2547984"/>
              <a:chExt cx="1178351" cy="1093913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92498479-CFDF-444F-BEAC-C4C8F49E78A7}"/>
                  </a:ext>
                </a:extLst>
              </p:cNvPr>
              <p:cNvSpPr/>
              <p:nvPr/>
            </p:nvSpPr>
            <p:spPr>
              <a:xfrm>
                <a:off x="3224859" y="254798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59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45305EAA-9B12-404C-BE2E-48BA43C02D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929" y="261542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7" name="Picture 4" descr="Padlock Icon Png #330958 - Free Icons Library">
              <a:extLst>
                <a:ext uri="{FF2B5EF4-FFF2-40B4-BE49-F238E27FC236}">
                  <a16:creationId xmlns:a16="http://schemas.microsoft.com/office/drawing/2014/main" id="{F9D34E31-D946-414D-8565-FE7CD2CD23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27" y="4452521"/>
              <a:ext cx="806773" cy="8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B9451D2-C348-4E57-89FD-FD6ECF0D833A}"/>
              </a:ext>
            </a:extLst>
          </p:cNvPr>
          <p:cNvGrpSpPr/>
          <p:nvPr/>
        </p:nvGrpSpPr>
        <p:grpSpPr>
          <a:xfrm>
            <a:off x="7048531" y="4278194"/>
            <a:ext cx="1629933" cy="1641540"/>
            <a:chOff x="1535127" y="3985501"/>
            <a:chExt cx="1264786" cy="1273793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3470FEF5-125B-43FB-BDE3-4E8293A3C8F2}"/>
                </a:ext>
              </a:extLst>
            </p:cNvPr>
            <p:cNvGrpSpPr/>
            <p:nvPr/>
          </p:nvGrpSpPr>
          <p:grpSpPr>
            <a:xfrm>
              <a:off x="1621562" y="3985501"/>
              <a:ext cx="1178351" cy="1093913"/>
              <a:chOff x="3224859" y="2547984"/>
              <a:chExt cx="1178351" cy="1093913"/>
            </a:xfrm>
          </p:grpSpPr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9751054F-D404-4843-BDFB-EB5C1095927B}"/>
                  </a:ext>
                </a:extLst>
              </p:cNvPr>
              <p:cNvSpPr/>
              <p:nvPr/>
            </p:nvSpPr>
            <p:spPr>
              <a:xfrm>
                <a:off x="3224859" y="254798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64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114CD403-4EA3-40E6-863D-64F708AC7A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929" y="261542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2" name="Picture 4" descr="Padlock Icon Png #330958 - Free Icons Library">
              <a:extLst>
                <a:ext uri="{FF2B5EF4-FFF2-40B4-BE49-F238E27FC236}">
                  <a16:creationId xmlns:a16="http://schemas.microsoft.com/office/drawing/2014/main" id="{DA8FD5E2-BD6A-4FEB-8990-41564DC529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27" y="4452521"/>
              <a:ext cx="806773" cy="8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B3053EDE-A4EA-4F89-A9A4-8FE47786C8F4}"/>
              </a:ext>
            </a:extLst>
          </p:cNvPr>
          <p:cNvGrpSpPr/>
          <p:nvPr/>
        </p:nvGrpSpPr>
        <p:grpSpPr>
          <a:xfrm>
            <a:off x="9028838" y="739712"/>
            <a:ext cx="1629933" cy="1641540"/>
            <a:chOff x="1535127" y="3985501"/>
            <a:chExt cx="1264786" cy="1273793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4F764B73-54FD-4671-9DEC-DAFE9995169D}"/>
                </a:ext>
              </a:extLst>
            </p:cNvPr>
            <p:cNvGrpSpPr/>
            <p:nvPr/>
          </p:nvGrpSpPr>
          <p:grpSpPr>
            <a:xfrm>
              <a:off x="1621562" y="3985501"/>
              <a:ext cx="1178351" cy="1093913"/>
              <a:chOff x="3224859" y="2547984"/>
              <a:chExt cx="1178351" cy="1093913"/>
            </a:xfrm>
          </p:grpSpPr>
          <p:sp>
            <p:nvSpPr>
              <p:cNvPr id="68" name="사각형: 둥근 모서리 67">
                <a:extLst>
                  <a:ext uri="{FF2B5EF4-FFF2-40B4-BE49-F238E27FC236}">
                    <a16:creationId xmlns:a16="http://schemas.microsoft.com/office/drawing/2014/main" id="{80F82ED9-9305-4483-A050-981581DF8C33}"/>
                  </a:ext>
                </a:extLst>
              </p:cNvPr>
              <p:cNvSpPr/>
              <p:nvPr/>
            </p:nvSpPr>
            <p:spPr>
              <a:xfrm>
                <a:off x="3224859" y="254798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69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84AD38B1-8B0D-467F-B621-CF4AEB84FE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929" y="261542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7" name="Picture 4" descr="Padlock Icon Png #330958 - Free Icons Library">
              <a:extLst>
                <a:ext uri="{FF2B5EF4-FFF2-40B4-BE49-F238E27FC236}">
                  <a16:creationId xmlns:a16="http://schemas.microsoft.com/office/drawing/2014/main" id="{984FD4F1-B204-46FA-A42A-EF7A4730B4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27" y="4452521"/>
              <a:ext cx="806773" cy="8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309493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5692505-0A2F-4068-B857-7E41524A0909}"/>
              </a:ext>
            </a:extLst>
          </p:cNvPr>
          <p:cNvGrpSpPr/>
          <p:nvPr/>
        </p:nvGrpSpPr>
        <p:grpSpPr>
          <a:xfrm>
            <a:off x="1356016" y="3776151"/>
            <a:ext cx="1629933" cy="1641540"/>
            <a:chOff x="1535127" y="3985501"/>
            <a:chExt cx="1264786" cy="1273793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BCDD902-CD32-459C-871E-7C4B995A8E76}"/>
                </a:ext>
              </a:extLst>
            </p:cNvPr>
            <p:cNvGrpSpPr/>
            <p:nvPr/>
          </p:nvGrpSpPr>
          <p:grpSpPr>
            <a:xfrm>
              <a:off x="1621562" y="3985501"/>
              <a:ext cx="1178351" cy="1093913"/>
              <a:chOff x="3224859" y="2547984"/>
              <a:chExt cx="1178351" cy="1093913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481083FF-DEFB-4E39-B50B-416D862B1C41}"/>
                  </a:ext>
                </a:extLst>
              </p:cNvPr>
              <p:cNvSpPr/>
              <p:nvPr/>
            </p:nvSpPr>
            <p:spPr>
              <a:xfrm>
                <a:off x="3224859" y="254798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29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93D0CE86-C5FB-4DA6-B15E-92BF1DBDFE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929" y="261542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3" name="Picture 4" descr="Padlock Icon Png #330958 - Free Icons Library">
              <a:extLst>
                <a:ext uri="{FF2B5EF4-FFF2-40B4-BE49-F238E27FC236}">
                  <a16:creationId xmlns:a16="http://schemas.microsoft.com/office/drawing/2014/main" id="{75C93DFA-6035-46E9-982C-FEB017AA7B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27" y="4452521"/>
              <a:ext cx="806773" cy="8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D10C103-ABA6-41E7-9910-238F313DFEB9}"/>
              </a:ext>
            </a:extLst>
          </p:cNvPr>
          <p:cNvGrpSpPr/>
          <p:nvPr/>
        </p:nvGrpSpPr>
        <p:grpSpPr>
          <a:xfrm>
            <a:off x="4391460" y="1705591"/>
            <a:ext cx="1629933" cy="1641540"/>
            <a:chOff x="1535127" y="3985501"/>
            <a:chExt cx="1264786" cy="1273793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EDEECF0F-C2FB-46F5-9C2C-093F3D2D4315}"/>
                </a:ext>
              </a:extLst>
            </p:cNvPr>
            <p:cNvGrpSpPr/>
            <p:nvPr/>
          </p:nvGrpSpPr>
          <p:grpSpPr>
            <a:xfrm>
              <a:off x="1621562" y="3985501"/>
              <a:ext cx="1178351" cy="1093913"/>
              <a:chOff x="3224859" y="2547984"/>
              <a:chExt cx="1178351" cy="1093913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92498479-CFDF-444F-BEAC-C4C8F49E78A7}"/>
                  </a:ext>
                </a:extLst>
              </p:cNvPr>
              <p:cNvSpPr/>
              <p:nvPr/>
            </p:nvSpPr>
            <p:spPr>
              <a:xfrm>
                <a:off x="3224859" y="254798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59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45305EAA-9B12-404C-BE2E-48BA43C02D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929" y="261542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7" name="Picture 4" descr="Padlock Icon Png #330958 - Free Icons Library">
              <a:extLst>
                <a:ext uri="{FF2B5EF4-FFF2-40B4-BE49-F238E27FC236}">
                  <a16:creationId xmlns:a16="http://schemas.microsoft.com/office/drawing/2014/main" id="{F9D34E31-D946-414D-8565-FE7CD2CD23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27" y="4452521"/>
              <a:ext cx="806773" cy="8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B9451D2-C348-4E57-89FD-FD6ECF0D833A}"/>
              </a:ext>
            </a:extLst>
          </p:cNvPr>
          <p:cNvGrpSpPr/>
          <p:nvPr/>
        </p:nvGrpSpPr>
        <p:grpSpPr>
          <a:xfrm>
            <a:off x="7048531" y="4278194"/>
            <a:ext cx="1629933" cy="1641540"/>
            <a:chOff x="1535127" y="3985501"/>
            <a:chExt cx="1264786" cy="1273793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3470FEF5-125B-43FB-BDE3-4E8293A3C8F2}"/>
                </a:ext>
              </a:extLst>
            </p:cNvPr>
            <p:cNvGrpSpPr/>
            <p:nvPr/>
          </p:nvGrpSpPr>
          <p:grpSpPr>
            <a:xfrm>
              <a:off x="1621562" y="3985501"/>
              <a:ext cx="1178351" cy="1093913"/>
              <a:chOff x="3224859" y="2547984"/>
              <a:chExt cx="1178351" cy="1093913"/>
            </a:xfrm>
          </p:grpSpPr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9751054F-D404-4843-BDFB-EB5C1095927B}"/>
                  </a:ext>
                </a:extLst>
              </p:cNvPr>
              <p:cNvSpPr/>
              <p:nvPr/>
            </p:nvSpPr>
            <p:spPr>
              <a:xfrm>
                <a:off x="3224859" y="254798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64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114CD403-4EA3-40E6-863D-64F708AC7A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929" y="261542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2" name="Picture 4" descr="Padlock Icon Png #330958 - Free Icons Library">
              <a:extLst>
                <a:ext uri="{FF2B5EF4-FFF2-40B4-BE49-F238E27FC236}">
                  <a16:creationId xmlns:a16="http://schemas.microsoft.com/office/drawing/2014/main" id="{DA8FD5E2-BD6A-4FEB-8990-41564DC529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27" y="4452521"/>
              <a:ext cx="806773" cy="8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B3053EDE-A4EA-4F89-A9A4-8FE47786C8F4}"/>
              </a:ext>
            </a:extLst>
          </p:cNvPr>
          <p:cNvGrpSpPr/>
          <p:nvPr/>
        </p:nvGrpSpPr>
        <p:grpSpPr>
          <a:xfrm>
            <a:off x="9028838" y="739712"/>
            <a:ext cx="1629933" cy="1641540"/>
            <a:chOff x="1535127" y="3985501"/>
            <a:chExt cx="1264786" cy="1273793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4F764B73-54FD-4671-9DEC-DAFE9995169D}"/>
                </a:ext>
              </a:extLst>
            </p:cNvPr>
            <p:cNvGrpSpPr/>
            <p:nvPr/>
          </p:nvGrpSpPr>
          <p:grpSpPr>
            <a:xfrm>
              <a:off x="1621562" y="3985501"/>
              <a:ext cx="1178351" cy="1093913"/>
              <a:chOff x="3224859" y="2547984"/>
              <a:chExt cx="1178351" cy="1093913"/>
            </a:xfrm>
          </p:grpSpPr>
          <p:sp>
            <p:nvSpPr>
              <p:cNvPr id="68" name="사각형: 둥근 모서리 67">
                <a:extLst>
                  <a:ext uri="{FF2B5EF4-FFF2-40B4-BE49-F238E27FC236}">
                    <a16:creationId xmlns:a16="http://schemas.microsoft.com/office/drawing/2014/main" id="{80F82ED9-9305-4483-A050-981581DF8C33}"/>
                  </a:ext>
                </a:extLst>
              </p:cNvPr>
              <p:cNvSpPr/>
              <p:nvPr/>
            </p:nvSpPr>
            <p:spPr>
              <a:xfrm>
                <a:off x="3224859" y="254798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69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84AD38B1-8B0D-467F-B621-CF4AEB84FE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929" y="261542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7" name="Picture 4" descr="Padlock Icon Png #330958 - Free Icons Library">
              <a:extLst>
                <a:ext uri="{FF2B5EF4-FFF2-40B4-BE49-F238E27FC236}">
                  <a16:creationId xmlns:a16="http://schemas.microsoft.com/office/drawing/2014/main" id="{984FD4F1-B204-46FA-A42A-EF7A4730B4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27" y="4452521"/>
              <a:ext cx="806773" cy="8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DDB56AD-7B24-4E67-9821-AA8C7C1D37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Locking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2F9F26-1DF3-477C-A4FA-CCE55F0363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151" y="654871"/>
            <a:ext cx="4685891" cy="596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1560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1556EB9-9E28-4198-B8A9-AF3DF0034480}"/>
              </a:ext>
            </a:extLst>
          </p:cNvPr>
          <p:cNvGrpSpPr/>
          <p:nvPr/>
        </p:nvGrpSpPr>
        <p:grpSpPr>
          <a:xfrm>
            <a:off x="1507498" y="4067189"/>
            <a:ext cx="1798962" cy="1275126"/>
            <a:chOff x="5909815" y="3511138"/>
            <a:chExt cx="1798962" cy="1275126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481083FF-DEFB-4E39-B50B-416D862B1C41}"/>
                </a:ext>
              </a:extLst>
            </p:cNvPr>
            <p:cNvSpPr/>
            <p:nvPr/>
          </p:nvSpPr>
          <p:spPr>
            <a:xfrm>
              <a:off x="6190233" y="3511138"/>
              <a:ext cx="1518544" cy="75528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작업</a:t>
              </a:r>
            </a:p>
          </p:txBody>
        </p:sp>
        <p:pic>
          <p:nvPicPr>
            <p:cNvPr id="25" name="Picture 4" descr="Padlock Icon Png #330958 - Free Icons Library">
              <a:extLst>
                <a:ext uri="{FF2B5EF4-FFF2-40B4-BE49-F238E27FC236}">
                  <a16:creationId xmlns:a16="http://schemas.microsoft.com/office/drawing/2014/main" id="{13BF11DD-4618-4348-A744-8A2808E375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9815" y="3746574"/>
              <a:ext cx="1039690" cy="1039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0743594-ABDB-4177-8705-5D3BC1A42F34}"/>
              </a:ext>
            </a:extLst>
          </p:cNvPr>
          <p:cNvGrpSpPr/>
          <p:nvPr/>
        </p:nvGrpSpPr>
        <p:grpSpPr>
          <a:xfrm>
            <a:off x="4478512" y="2296017"/>
            <a:ext cx="1798962" cy="1275126"/>
            <a:chOff x="5909815" y="3511138"/>
            <a:chExt cx="1798962" cy="1275126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40A2C1E-D17B-4098-AF23-923D81D2BA13}"/>
                </a:ext>
              </a:extLst>
            </p:cNvPr>
            <p:cNvSpPr/>
            <p:nvPr/>
          </p:nvSpPr>
          <p:spPr>
            <a:xfrm>
              <a:off x="6190233" y="3511138"/>
              <a:ext cx="1518544" cy="75528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작업</a:t>
              </a:r>
            </a:p>
          </p:txBody>
        </p:sp>
        <p:pic>
          <p:nvPicPr>
            <p:cNvPr id="31" name="Picture 4" descr="Padlock Icon Png #330958 - Free Icons Library">
              <a:extLst>
                <a:ext uri="{FF2B5EF4-FFF2-40B4-BE49-F238E27FC236}">
                  <a16:creationId xmlns:a16="http://schemas.microsoft.com/office/drawing/2014/main" id="{A59C1F4C-1F30-4EE3-85BE-B68AC421D6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9815" y="3746574"/>
              <a:ext cx="1039690" cy="1039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CF20B70-AE86-4B66-986A-6571D6750EB4}"/>
              </a:ext>
            </a:extLst>
          </p:cNvPr>
          <p:cNvGrpSpPr/>
          <p:nvPr/>
        </p:nvGrpSpPr>
        <p:grpSpPr>
          <a:xfrm>
            <a:off x="7443040" y="4469316"/>
            <a:ext cx="1798962" cy="1275126"/>
            <a:chOff x="5909815" y="3511138"/>
            <a:chExt cx="1798962" cy="1275126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1E23C643-F3DA-4A6A-BA9E-BB8AF89283FB}"/>
                </a:ext>
              </a:extLst>
            </p:cNvPr>
            <p:cNvSpPr/>
            <p:nvPr/>
          </p:nvSpPr>
          <p:spPr>
            <a:xfrm>
              <a:off x="6190233" y="3511138"/>
              <a:ext cx="1518544" cy="75528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작업</a:t>
              </a:r>
            </a:p>
          </p:txBody>
        </p:sp>
        <p:pic>
          <p:nvPicPr>
            <p:cNvPr id="34" name="Picture 4" descr="Padlock Icon Png #330958 - Free Icons Library">
              <a:extLst>
                <a:ext uri="{FF2B5EF4-FFF2-40B4-BE49-F238E27FC236}">
                  <a16:creationId xmlns:a16="http://schemas.microsoft.com/office/drawing/2014/main" id="{DCF8029B-8D47-4301-B3DC-D6436FF049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9815" y="3746574"/>
              <a:ext cx="1039690" cy="1039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8812B9-D0A3-4826-BD38-11985BA1D35D}"/>
              </a:ext>
            </a:extLst>
          </p:cNvPr>
          <p:cNvGrpSpPr/>
          <p:nvPr/>
        </p:nvGrpSpPr>
        <p:grpSpPr>
          <a:xfrm>
            <a:off x="8722157" y="1020891"/>
            <a:ext cx="1798962" cy="1275126"/>
            <a:chOff x="5909815" y="3511138"/>
            <a:chExt cx="1798962" cy="1275126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D49DEC19-5FBF-4B2D-A2F8-5BB0E88068D1}"/>
                </a:ext>
              </a:extLst>
            </p:cNvPr>
            <p:cNvSpPr/>
            <p:nvPr/>
          </p:nvSpPr>
          <p:spPr>
            <a:xfrm>
              <a:off x="6190233" y="3511138"/>
              <a:ext cx="1518544" cy="75528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작업</a:t>
              </a:r>
            </a:p>
          </p:txBody>
        </p:sp>
        <p:pic>
          <p:nvPicPr>
            <p:cNvPr id="37" name="Picture 4" descr="Padlock Icon Png #330958 - Free Icons Library">
              <a:extLst>
                <a:ext uri="{FF2B5EF4-FFF2-40B4-BE49-F238E27FC236}">
                  <a16:creationId xmlns:a16="http://schemas.microsoft.com/office/drawing/2014/main" id="{2A1786DB-B492-4479-BBA1-EFF70E63F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9815" y="3746574"/>
              <a:ext cx="1039690" cy="1039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057114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E23C643-F3DA-4A6A-BA9E-BB8AF89283FB}"/>
              </a:ext>
            </a:extLst>
          </p:cNvPr>
          <p:cNvSpPr/>
          <p:nvPr/>
        </p:nvSpPr>
        <p:spPr>
          <a:xfrm>
            <a:off x="1445207" y="3337288"/>
            <a:ext cx="1518544" cy="12211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TASK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3CA782-7A48-413B-9C75-FE41DCEEFBE5}"/>
              </a:ext>
            </a:extLst>
          </p:cNvPr>
          <p:cNvSpPr/>
          <p:nvPr/>
        </p:nvSpPr>
        <p:spPr>
          <a:xfrm>
            <a:off x="6399194" y="1881238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2BE78F4-9857-4A34-9E50-BEC1A968B6CF}"/>
              </a:ext>
            </a:extLst>
          </p:cNvPr>
          <p:cNvSpPr/>
          <p:nvPr/>
        </p:nvSpPr>
        <p:spPr>
          <a:xfrm>
            <a:off x="6399194" y="3570207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5F0899-D45E-4175-B83D-F364C3A4F917}"/>
              </a:ext>
            </a:extLst>
          </p:cNvPr>
          <p:cNvSpPr/>
          <p:nvPr/>
        </p:nvSpPr>
        <p:spPr>
          <a:xfrm>
            <a:off x="6399194" y="5259176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B73D62F-B54F-4246-8012-9AF8D68C8176}"/>
              </a:ext>
            </a:extLst>
          </p:cNvPr>
          <p:cNvCxnSpPr>
            <a:stCxn id="15" idx="1"/>
          </p:cNvCxnSpPr>
          <p:nvPr/>
        </p:nvCxnSpPr>
        <p:spPr>
          <a:xfrm flipH="1">
            <a:off x="3365369" y="2258879"/>
            <a:ext cx="3033825" cy="15401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E818779-BACF-47B0-A87F-DB442E8FBAB7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3459637" y="3947846"/>
            <a:ext cx="2939557" cy="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BD69CCB-A059-46DD-81F9-8D87B198679D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3365369" y="4176643"/>
            <a:ext cx="3033825" cy="14601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D853FF13-B01E-44D6-AB74-A9963698DC3A}"/>
              </a:ext>
            </a:extLst>
          </p:cNvPr>
          <p:cNvSpPr/>
          <p:nvPr/>
        </p:nvSpPr>
        <p:spPr>
          <a:xfrm>
            <a:off x="8135332" y="949923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말풍선: 타원형 25">
            <a:extLst>
              <a:ext uri="{FF2B5EF4-FFF2-40B4-BE49-F238E27FC236}">
                <a16:creationId xmlns:a16="http://schemas.microsoft.com/office/drawing/2014/main" id="{14D81647-F8B6-417B-AB4E-64B34A9251D2}"/>
              </a:ext>
            </a:extLst>
          </p:cNvPr>
          <p:cNvSpPr/>
          <p:nvPr/>
        </p:nvSpPr>
        <p:spPr>
          <a:xfrm>
            <a:off x="8135330" y="2735104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말풍선: 타원형 28">
            <a:extLst>
              <a:ext uri="{FF2B5EF4-FFF2-40B4-BE49-F238E27FC236}">
                <a16:creationId xmlns:a16="http://schemas.microsoft.com/office/drawing/2014/main" id="{36059259-2193-41DB-BC17-00D3F0A0F3A9}"/>
              </a:ext>
            </a:extLst>
          </p:cNvPr>
          <p:cNvSpPr/>
          <p:nvPr/>
        </p:nvSpPr>
        <p:spPr>
          <a:xfrm>
            <a:off x="8135331" y="4520285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24554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E23C643-F3DA-4A6A-BA9E-BB8AF89283FB}"/>
              </a:ext>
            </a:extLst>
          </p:cNvPr>
          <p:cNvSpPr/>
          <p:nvPr/>
        </p:nvSpPr>
        <p:spPr>
          <a:xfrm>
            <a:off x="1445207" y="3337288"/>
            <a:ext cx="1518544" cy="12211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TASK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3CA782-7A48-413B-9C75-FE41DCEEFBE5}"/>
              </a:ext>
            </a:extLst>
          </p:cNvPr>
          <p:cNvSpPr/>
          <p:nvPr/>
        </p:nvSpPr>
        <p:spPr>
          <a:xfrm>
            <a:off x="6399194" y="1881238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2BE78F4-9857-4A34-9E50-BEC1A968B6CF}"/>
              </a:ext>
            </a:extLst>
          </p:cNvPr>
          <p:cNvSpPr/>
          <p:nvPr/>
        </p:nvSpPr>
        <p:spPr>
          <a:xfrm>
            <a:off x="6399194" y="3570207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5F0899-D45E-4175-B83D-F364C3A4F917}"/>
              </a:ext>
            </a:extLst>
          </p:cNvPr>
          <p:cNvSpPr/>
          <p:nvPr/>
        </p:nvSpPr>
        <p:spPr>
          <a:xfrm>
            <a:off x="6399194" y="5259176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B73D62F-B54F-4246-8012-9AF8D68C8176}"/>
              </a:ext>
            </a:extLst>
          </p:cNvPr>
          <p:cNvCxnSpPr>
            <a:cxnSpLocks/>
            <a:stCxn id="33" idx="3"/>
            <a:endCxn id="15" idx="1"/>
          </p:cNvCxnSpPr>
          <p:nvPr/>
        </p:nvCxnSpPr>
        <p:spPr>
          <a:xfrm flipV="1">
            <a:off x="2963751" y="2258879"/>
            <a:ext cx="3435443" cy="16889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E818779-BACF-47B0-A87F-DB442E8FBAB7}"/>
              </a:ext>
            </a:extLst>
          </p:cNvPr>
          <p:cNvCxnSpPr>
            <a:cxnSpLocks/>
            <a:stCxn id="33" idx="3"/>
            <a:endCxn id="16" idx="1"/>
          </p:cNvCxnSpPr>
          <p:nvPr/>
        </p:nvCxnSpPr>
        <p:spPr>
          <a:xfrm>
            <a:off x="2963751" y="3947847"/>
            <a:ext cx="3435443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BD69CCB-A059-46DD-81F9-8D87B198679D}"/>
              </a:ext>
            </a:extLst>
          </p:cNvPr>
          <p:cNvCxnSpPr>
            <a:cxnSpLocks/>
            <a:stCxn id="33" idx="3"/>
            <a:endCxn id="17" idx="1"/>
          </p:cNvCxnSpPr>
          <p:nvPr/>
        </p:nvCxnSpPr>
        <p:spPr>
          <a:xfrm>
            <a:off x="2963751" y="3947847"/>
            <a:ext cx="3435443" cy="16889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D7A8E6A-45E5-4CF9-B733-D0007B7CFD85}"/>
              </a:ext>
            </a:extLst>
          </p:cNvPr>
          <p:cNvSpPr/>
          <p:nvPr/>
        </p:nvSpPr>
        <p:spPr>
          <a:xfrm>
            <a:off x="7248435" y="1560482"/>
            <a:ext cx="1518544" cy="44480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8A5DA07-0D8F-4760-B959-304D2AFE447E}"/>
              </a:ext>
            </a:extLst>
          </p:cNvPr>
          <p:cNvSpPr/>
          <p:nvPr/>
        </p:nvSpPr>
        <p:spPr>
          <a:xfrm>
            <a:off x="7248435" y="3244304"/>
            <a:ext cx="1518544" cy="44480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32A2FDC-0F2B-478F-A435-E1694FC6DFAF}"/>
              </a:ext>
            </a:extLst>
          </p:cNvPr>
          <p:cNvSpPr/>
          <p:nvPr/>
        </p:nvSpPr>
        <p:spPr>
          <a:xfrm>
            <a:off x="7248435" y="4928126"/>
            <a:ext cx="1518544" cy="44480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1061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세션</a:t>
            </a:r>
          </a:p>
        </p:txBody>
      </p:sp>
    </p:spTree>
    <p:extLst>
      <p:ext uri="{BB962C8B-B14F-4D97-AF65-F5344CB8AC3E}">
        <p14:creationId xmlns:p14="http://schemas.microsoft.com/office/powerpoint/2010/main" val="28687228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E23C643-F3DA-4A6A-BA9E-BB8AF89283FB}"/>
              </a:ext>
            </a:extLst>
          </p:cNvPr>
          <p:cNvSpPr/>
          <p:nvPr/>
        </p:nvSpPr>
        <p:spPr>
          <a:xfrm>
            <a:off x="1445207" y="3337288"/>
            <a:ext cx="1518544" cy="12211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Job</a:t>
            </a:r>
          </a:p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Queue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3CA782-7A48-413B-9C75-FE41DCEEFBE5}"/>
              </a:ext>
            </a:extLst>
          </p:cNvPr>
          <p:cNvSpPr/>
          <p:nvPr/>
        </p:nvSpPr>
        <p:spPr>
          <a:xfrm>
            <a:off x="6399194" y="1881238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2BE78F4-9857-4A34-9E50-BEC1A968B6CF}"/>
              </a:ext>
            </a:extLst>
          </p:cNvPr>
          <p:cNvSpPr/>
          <p:nvPr/>
        </p:nvSpPr>
        <p:spPr>
          <a:xfrm>
            <a:off x="6399194" y="3570207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5F0899-D45E-4175-B83D-F364C3A4F917}"/>
              </a:ext>
            </a:extLst>
          </p:cNvPr>
          <p:cNvSpPr/>
          <p:nvPr/>
        </p:nvSpPr>
        <p:spPr>
          <a:xfrm>
            <a:off x="6399194" y="5259176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B73D62F-B54F-4246-8012-9AF8D68C8176}"/>
              </a:ext>
            </a:extLst>
          </p:cNvPr>
          <p:cNvCxnSpPr>
            <a:stCxn id="15" idx="1"/>
          </p:cNvCxnSpPr>
          <p:nvPr/>
        </p:nvCxnSpPr>
        <p:spPr>
          <a:xfrm flipH="1">
            <a:off x="3365369" y="2258879"/>
            <a:ext cx="3033825" cy="15401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E818779-BACF-47B0-A87F-DB442E8FBAB7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3459637" y="3947846"/>
            <a:ext cx="2939557" cy="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BD69CCB-A059-46DD-81F9-8D87B198679D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3365369" y="4176643"/>
            <a:ext cx="3033825" cy="14601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D853FF13-B01E-44D6-AB74-A9963698DC3A}"/>
              </a:ext>
            </a:extLst>
          </p:cNvPr>
          <p:cNvSpPr/>
          <p:nvPr/>
        </p:nvSpPr>
        <p:spPr>
          <a:xfrm>
            <a:off x="8135332" y="949923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말풍선: 타원형 25">
            <a:extLst>
              <a:ext uri="{FF2B5EF4-FFF2-40B4-BE49-F238E27FC236}">
                <a16:creationId xmlns:a16="http://schemas.microsoft.com/office/drawing/2014/main" id="{14D81647-F8B6-417B-AB4E-64B34A9251D2}"/>
              </a:ext>
            </a:extLst>
          </p:cNvPr>
          <p:cNvSpPr/>
          <p:nvPr/>
        </p:nvSpPr>
        <p:spPr>
          <a:xfrm>
            <a:off x="8135330" y="2735104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말풍선: 타원형 28">
            <a:extLst>
              <a:ext uri="{FF2B5EF4-FFF2-40B4-BE49-F238E27FC236}">
                <a16:creationId xmlns:a16="http://schemas.microsoft.com/office/drawing/2014/main" id="{36059259-2193-41DB-BC17-00D3F0A0F3A9}"/>
              </a:ext>
            </a:extLst>
          </p:cNvPr>
          <p:cNvSpPr/>
          <p:nvPr/>
        </p:nvSpPr>
        <p:spPr>
          <a:xfrm>
            <a:off x="8135331" y="4520285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95556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E23C643-F3DA-4A6A-BA9E-BB8AF89283FB}"/>
              </a:ext>
            </a:extLst>
          </p:cNvPr>
          <p:cNvSpPr/>
          <p:nvPr/>
        </p:nvSpPr>
        <p:spPr>
          <a:xfrm>
            <a:off x="1445207" y="3337288"/>
            <a:ext cx="1518544" cy="12211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Job</a:t>
            </a:r>
          </a:p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Queue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3CA782-7A48-413B-9C75-FE41DCEEFBE5}"/>
              </a:ext>
            </a:extLst>
          </p:cNvPr>
          <p:cNvSpPr/>
          <p:nvPr/>
        </p:nvSpPr>
        <p:spPr>
          <a:xfrm>
            <a:off x="6399194" y="1881238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2BE78F4-9857-4A34-9E50-BEC1A968B6CF}"/>
              </a:ext>
            </a:extLst>
          </p:cNvPr>
          <p:cNvSpPr/>
          <p:nvPr/>
        </p:nvSpPr>
        <p:spPr>
          <a:xfrm>
            <a:off x="6399194" y="3570207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5F0899-D45E-4175-B83D-F364C3A4F917}"/>
              </a:ext>
            </a:extLst>
          </p:cNvPr>
          <p:cNvSpPr/>
          <p:nvPr/>
        </p:nvSpPr>
        <p:spPr>
          <a:xfrm>
            <a:off x="6399194" y="5259176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B73D62F-B54F-4246-8012-9AF8D68C8176}"/>
              </a:ext>
            </a:extLst>
          </p:cNvPr>
          <p:cNvCxnSpPr>
            <a:stCxn id="15" idx="1"/>
          </p:cNvCxnSpPr>
          <p:nvPr/>
        </p:nvCxnSpPr>
        <p:spPr>
          <a:xfrm flipH="1">
            <a:off x="3365369" y="2258879"/>
            <a:ext cx="3033825" cy="15401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E818779-BACF-47B0-A87F-DB442E8FBAB7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3459637" y="3947846"/>
            <a:ext cx="2939557" cy="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BD69CCB-A059-46DD-81F9-8D87B198679D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3365369" y="4176643"/>
            <a:ext cx="3033825" cy="14601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D853FF13-B01E-44D6-AB74-A9963698DC3A}"/>
              </a:ext>
            </a:extLst>
          </p:cNvPr>
          <p:cNvSpPr/>
          <p:nvPr/>
        </p:nvSpPr>
        <p:spPr>
          <a:xfrm>
            <a:off x="8135332" y="949923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말풍선: 타원형 25">
            <a:extLst>
              <a:ext uri="{FF2B5EF4-FFF2-40B4-BE49-F238E27FC236}">
                <a16:creationId xmlns:a16="http://schemas.microsoft.com/office/drawing/2014/main" id="{14D81647-F8B6-417B-AB4E-64B34A9251D2}"/>
              </a:ext>
            </a:extLst>
          </p:cNvPr>
          <p:cNvSpPr/>
          <p:nvPr/>
        </p:nvSpPr>
        <p:spPr>
          <a:xfrm>
            <a:off x="8135330" y="2735104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말풍선: 타원형 28">
            <a:extLst>
              <a:ext uri="{FF2B5EF4-FFF2-40B4-BE49-F238E27FC236}">
                <a16:creationId xmlns:a16="http://schemas.microsoft.com/office/drawing/2014/main" id="{36059259-2193-41DB-BC17-00D3F0A0F3A9}"/>
              </a:ext>
            </a:extLst>
          </p:cNvPr>
          <p:cNvSpPr/>
          <p:nvPr/>
        </p:nvSpPr>
        <p:spPr>
          <a:xfrm>
            <a:off x="8135331" y="4520285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AC81A7E-E81D-44EF-877B-DBB6C3B3C9E4}"/>
              </a:ext>
            </a:extLst>
          </p:cNvPr>
          <p:cNvSpPr/>
          <p:nvPr/>
        </p:nvSpPr>
        <p:spPr>
          <a:xfrm>
            <a:off x="1681425" y="464058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2B6219F-E442-4482-BD0A-D427CE7B44EE}"/>
              </a:ext>
            </a:extLst>
          </p:cNvPr>
          <p:cNvSpPr/>
          <p:nvPr/>
        </p:nvSpPr>
        <p:spPr>
          <a:xfrm>
            <a:off x="1675892" y="518545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05E611A-5AFD-4FF9-89CF-A7B8BB96136E}"/>
              </a:ext>
            </a:extLst>
          </p:cNvPr>
          <p:cNvSpPr/>
          <p:nvPr/>
        </p:nvSpPr>
        <p:spPr>
          <a:xfrm>
            <a:off x="1670359" y="573032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" name="Picture 4" descr="Padlock Icon Png #330958 - Free Icons Library">
            <a:extLst>
              <a:ext uri="{FF2B5EF4-FFF2-40B4-BE49-F238E27FC236}">
                <a16:creationId xmlns:a16="http://schemas.microsoft.com/office/drawing/2014/main" id="{9F09B482-11BC-42A8-9315-6DBE4741A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4622587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adlock Icon Png #330958 - Free Icons Library">
            <a:extLst>
              <a:ext uri="{FF2B5EF4-FFF2-40B4-BE49-F238E27FC236}">
                <a16:creationId xmlns:a16="http://schemas.microsoft.com/office/drawing/2014/main" id="{0176398F-4B9E-467B-BC41-053DBF599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5174327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Padlock Icon Png #330958 - Free Icons Library">
            <a:extLst>
              <a:ext uri="{FF2B5EF4-FFF2-40B4-BE49-F238E27FC236}">
                <a16:creationId xmlns:a16="http://schemas.microsoft.com/office/drawing/2014/main" id="{014F5518-F00E-4841-BBC8-7C502CD62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5716640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3315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E23C643-F3DA-4A6A-BA9E-BB8AF89283FB}"/>
              </a:ext>
            </a:extLst>
          </p:cNvPr>
          <p:cNvSpPr/>
          <p:nvPr/>
        </p:nvSpPr>
        <p:spPr>
          <a:xfrm>
            <a:off x="1445207" y="3337288"/>
            <a:ext cx="1518544" cy="12211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Job</a:t>
            </a:r>
          </a:p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Queue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3CA782-7A48-413B-9C75-FE41DCEEFBE5}"/>
              </a:ext>
            </a:extLst>
          </p:cNvPr>
          <p:cNvSpPr/>
          <p:nvPr/>
        </p:nvSpPr>
        <p:spPr>
          <a:xfrm>
            <a:off x="6399194" y="1881238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2BE78F4-9857-4A34-9E50-BEC1A968B6CF}"/>
              </a:ext>
            </a:extLst>
          </p:cNvPr>
          <p:cNvSpPr/>
          <p:nvPr/>
        </p:nvSpPr>
        <p:spPr>
          <a:xfrm>
            <a:off x="6399194" y="3570207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5F0899-D45E-4175-B83D-F364C3A4F917}"/>
              </a:ext>
            </a:extLst>
          </p:cNvPr>
          <p:cNvSpPr/>
          <p:nvPr/>
        </p:nvSpPr>
        <p:spPr>
          <a:xfrm>
            <a:off x="6399194" y="5259176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B73D62F-B54F-4246-8012-9AF8D68C8176}"/>
              </a:ext>
            </a:extLst>
          </p:cNvPr>
          <p:cNvCxnSpPr>
            <a:stCxn id="15" idx="1"/>
          </p:cNvCxnSpPr>
          <p:nvPr/>
        </p:nvCxnSpPr>
        <p:spPr>
          <a:xfrm flipH="1">
            <a:off x="3365369" y="2258879"/>
            <a:ext cx="3033825" cy="15401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E818779-BACF-47B0-A87F-DB442E8FBAB7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3459637" y="3947846"/>
            <a:ext cx="2939557" cy="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BD69CCB-A059-46DD-81F9-8D87B198679D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3365369" y="4176643"/>
            <a:ext cx="3033825" cy="14601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D853FF13-B01E-44D6-AB74-A9963698DC3A}"/>
              </a:ext>
            </a:extLst>
          </p:cNvPr>
          <p:cNvSpPr/>
          <p:nvPr/>
        </p:nvSpPr>
        <p:spPr>
          <a:xfrm>
            <a:off x="8135332" y="949923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말풍선: 타원형 25">
            <a:extLst>
              <a:ext uri="{FF2B5EF4-FFF2-40B4-BE49-F238E27FC236}">
                <a16:creationId xmlns:a16="http://schemas.microsoft.com/office/drawing/2014/main" id="{14D81647-F8B6-417B-AB4E-64B34A9251D2}"/>
              </a:ext>
            </a:extLst>
          </p:cNvPr>
          <p:cNvSpPr/>
          <p:nvPr/>
        </p:nvSpPr>
        <p:spPr>
          <a:xfrm>
            <a:off x="8135330" y="2735104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말풍선: 타원형 28">
            <a:extLst>
              <a:ext uri="{FF2B5EF4-FFF2-40B4-BE49-F238E27FC236}">
                <a16:creationId xmlns:a16="http://schemas.microsoft.com/office/drawing/2014/main" id="{36059259-2193-41DB-BC17-00D3F0A0F3A9}"/>
              </a:ext>
            </a:extLst>
          </p:cNvPr>
          <p:cNvSpPr/>
          <p:nvPr/>
        </p:nvSpPr>
        <p:spPr>
          <a:xfrm>
            <a:off x="8135331" y="4520285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AC81A7E-E81D-44EF-877B-DBB6C3B3C9E4}"/>
              </a:ext>
            </a:extLst>
          </p:cNvPr>
          <p:cNvSpPr/>
          <p:nvPr/>
        </p:nvSpPr>
        <p:spPr>
          <a:xfrm>
            <a:off x="1681425" y="464058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2B6219F-E442-4482-BD0A-D427CE7B44EE}"/>
              </a:ext>
            </a:extLst>
          </p:cNvPr>
          <p:cNvSpPr/>
          <p:nvPr/>
        </p:nvSpPr>
        <p:spPr>
          <a:xfrm>
            <a:off x="1675892" y="518545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05E611A-5AFD-4FF9-89CF-A7B8BB96136E}"/>
              </a:ext>
            </a:extLst>
          </p:cNvPr>
          <p:cNvSpPr/>
          <p:nvPr/>
        </p:nvSpPr>
        <p:spPr>
          <a:xfrm>
            <a:off x="1670359" y="573032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" name="Picture 4" descr="Padlock Icon Png #330958 - Free Icons Library">
            <a:extLst>
              <a:ext uri="{FF2B5EF4-FFF2-40B4-BE49-F238E27FC236}">
                <a16:creationId xmlns:a16="http://schemas.microsoft.com/office/drawing/2014/main" id="{9F09B482-11BC-42A8-9315-6DBE4741A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4622587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adlock Icon Png #330958 - Free Icons Library">
            <a:extLst>
              <a:ext uri="{FF2B5EF4-FFF2-40B4-BE49-F238E27FC236}">
                <a16:creationId xmlns:a16="http://schemas.microsoft.com/office/drawing/2014/main" id="{0176398F-4B9E-467B-BC41-053DBF599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5174327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Padlock Icon Png #330958 - Free Icons Library">
            <a:extLst>
              <a:ext uri="{FF2B5EF4-FFF2-40B4-BE49-F238E27FC236}">
                <a16:creationId xmlns:a16="http://schemas.microsoft.com/office/drawing/2014/main" id="{014F5518-F00E-4841-BBC8-7C502CD62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5716640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0257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E23C643-F3DA-4A6A-BA9E-BB8AF89283FB}"/>
              </a:ext>
            </a:extLst>
          </p:cNvPr>
          <p:cNvSpPr/>
          <p:nvPr/>
        </p:nvSpPr>
        <p:spPr>
          <a:xfrm>
            <a:off x="1445207" y="3337288"/>
            <a:ext cx="1518544" cy="12211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Job</a:t>
            </a:r>
          </a:p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Queue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3CA782-7A48-413B-9C75-FE41DCEEFBE5}"/>
              </a:ext>
            </a:extLst>
          </p:cNvPr>
          <p:cNvSpPr/>
          <p:nvPr/>
        </p:nvSpPr>
        <p:spPr>
          <a:xfrm>
            <a:off x="6399194" y="1881238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2BE78F4-9857-4A34-9E50-BEC1A968B6CF}"/>
              </a:ext>
            </a:extLst>
          </p:cNvPr>
          <p:cNvSpPr/>
          <p:nvPr/>
        </p:nvSpPr>
        <p:spPr>
          <a:xfrm>
            <a:off x="6399194" y="3570207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5F0899-D45E-4175-B83D-F364C3A4F917}"/>
              </a:ext>
            </a:extLst>
          </p:cNvPr>
          <p:cNvSpPr/>
          <p:nvPr/>
        </p:nvSpPr>
        <p:spPr>
          <a:xfrm>
            <a:off x="6399194" y="5259176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B73D62F-B54F-4246-8012-9AF8D68C8176}"/>
              </a:ext>
            </a:extLst>
          </p:cNvPr>
          <p:cNvCxnSpPr>
            <a:stCxn id="15" idx="1"/>
          </p:cNvCxnSpPr>
          <p:nvPr/>
        </p:nvCxnSpPr>
        <p:spPr>
          <a:xfrm flipH="1">
            <a:off x="3365369" y="2258879"/>
            <a:ext cx="3033825" cy="15401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E818779-BACF-47B0-A87F-DB442E8FBAB7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3459637" y="3947846"/>
            <a:ext cx="2939557" cy="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BD69CCB-A059-46DD-81F9-8D87B198679D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3365369" y="4176643"/>
            <a:ext cx="3033825" cy="14601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D853FF13-B01E-44D6-AB74-A9963698DC3A}"/>
              </a:ext>
            </a:extLst>
          </p:cNvPr>
          <p:cNvSpPr/>
          <p:nvPr/>
        </p:nvSpPr>
        <p:spPr>
          <a:xfrm>
            <a:off x="8135332" y="949923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말풍선: 타원형 25">
            <a:extLst>
              <a:ext uri="{FF2B5EF4-FFF2-40B4-BE49-F238E27FC236}">
                <a16:creationId xmlns:a16="http://schemas.microsoft.com/office/drawing/2014/main" id="{14D81647-F8B6-417B-AB4E-64B34A9251D2}"/>
              </a:ext>
            </a:extLst>
          </p:cNvPr>
          <p:cNvSpPr/>
          <p:nvPr/>
        </p:nvSpPr>
        <p:spPr>
          <a:xfrm>
            <a:off x="8135330" y="2735104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말풍선: 타원형 28">
            <a:extLst>
              <a:ext uri="{FF2B5EF4-FFF2-40B4-BE49-F238E27FC236}">
                <a16:creationId xmlns:a16="http://schemas.microsoft.com/office/drawing/2014/main" id="{36059259-2193-41DB-BC17-00D3F0A0F3A9}"/>
              </a:ext>
            </a:extLst>
          </p:cNvPr>
          <p:cNvSpPr/>
          <p:nvPr/>
        </p:nvSpPr>
        <p:spPr>
          <a:xfrm>
            <a:off x="8135331" y="4520285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AC81A7E-E81D-44EF-877B-DBB6C3B3C9E4}"/>
              </a:ext>
            </a:extLst>
          </p:cNvPr>
          <p:cNvSpPr/>
          <p:nvPr/>
        </p:nvSpPr>
        <p:spPr>
          <a:xfrm>
            <a:off x="1681425" y="464058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2B6219F-E442-4482-BD0A-D427CE7B44EE}"/>
              </a:ext>
            </a:extLst>
          </p:cNvPr>
          <p:cNvSpPr/>
          <p:nvPr/>
        </p:nvSpPr>
        <p:spPr>
          <a:xfrm>
            <a:off x="1675892" y="518545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05E611A-5AFD-4FF9-89CF-A7B8BB96136E}"/>
              </a:ext>
            </a:extLst>
          </p:cNvPr>
          <p:cNvSpPr/>
          <p:nvPr/>
        </p:nvSpPr>
        <p:spPr>
          <a:xfrm>
            <a:off x="1670359" y="573032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" name="Picture 4" descr="Padlock Icon Png #330958 - Free Icons Library">
            <a:extLst>
              <a:ext uri="{FF2B5EF4-FFF2-40B4-BE49-F238E27FC236}">
                <a16:creationId xmlns:a16="http://schemas.microsoft.com/office/drawing/2014/main" id="{9F09B482-11BC-42A8-9315-6DBE4741A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4622587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adlock Icon Png #330958 - Free Icons Library">
            <a:extLst>
              <a:ext uri="{FF2B5EF4-FFF2-40B4-BE49-F238E27FC236}">
                <a16:creationId xmlns:a16="http://schemas.microsoft.com/office/drawing/2014/main" id="{0176398F-4B9E-467B-BC41-053DBF599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5174327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Padlock Icon Png #330958 - Free Icons Library">
            <a:extLst>
              <a:ext uri="{FF2B5EF4-FFF2-40B4-BE49-F238E27FC236}">
                <a16:creationId xmlns:a16="http://schemas.microsoft.com/office/drawing/2014/main" id="{014F5518-F00E-4841-BBC8-7C502CD62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5716640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29CD8A-A21F-41F1-AFFC-61D4E0AECC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3FC10B6-D4FF-491E-81F7-B305528F2F6C}"/>
              </a:ext>
            </a:extLst>
          </p:cNvPr>
          <p:cNvGrpSpPr/>
          <p:nvPr/>
        </p:nvGrpSpPr>
        <p:grpSpPr>
          <a:xfrm>
            <a:off x="4626221" y="2762101"/>
            <a:ext cx="2939557" cy="1323439"/>
            <a:chOff x="4822927" y="1098817"/>
            <a:chExt cx="2939557" cy="1323439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F8F4B36-00B6-417E-B421-F7EE3AF58674}"/>
                </a:ext>
              </a:extLst>
            </p:cNvPr>
            <p:cNvSpPr/>
            <p:nvPr/>
          </p:nvSpPr>
          <p:spPr>
            <a:xfrm>
              <a:off x="4822927" y="1098817"/>
              <a:ext cx="2667718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0" dirty="0" err="1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병렬성</a:t>
              </a:r>
              <a:endParaRPr lang="ko-KR" altLang="en-US" sz="8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4B070B9F-7A65-4BA9-8C8E-F3E5C7F02B2B}"/>
                </a:ext>
              </a:extLst>
            </p:cNvPr>
            <p:cNvCxnSpPr>
              <a:cxnSpLocks/>
            </p:cNvCxnSpPr>
            <p:nvPr/>
          </p:nvCxnSpPr>
          <p:spPr>
            <a:xfrm>
              <a:off x="7762484" y="1304162"/>
              <a:ext cx="0" cy="775166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26537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E23C643-F3DA-4A6A-BA9E-BB8AF89283FB}"/>
              </a:ext>
            </a:extLst>
          </p:cNvPr>
          <p:cNvSpPr/>
          <p:nvPr/>
        </p:nvSpPr>
        <p:spPr>
          <a:xfrm>
            <a:off x="1445207" y="3337288"/>
            <a:ext cx="1518544" cy="12211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Job</a:t>
            </a:r>
          </a:p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Queue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3CA782-7A48-413B-9C75-FE41DCEEFBE5}"/>
              </a:ext>
            </a:extLst>
          </p:cNvPr>
          <p:cNvSpPr/>
          <p:nvPr/>
        </p:nvSpPr>
        <p:spPr>
          <a:xfrm>
            <a:off x="6399194" y="1881238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2BE78F4-9857-4A34-9E50-BEC1A968B6CF}"/>
              </a:ext>
            </a:extLst>
          </p:cNvPr>
          <p:cNvSpPr/>
          <p:nvPr/>
        </p:nvSpPr>
        <p:spPr>
          <a:xfrm>
            <a:off x="6399194" y="3570207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5F0899-D45E-4175-B83D-F364C3A4F917}"/>
              </a:ext>
            </a:extLst>
          </p:cNvPr>
          <p:cNvSpPr/>
          <p:nvPr/>
        </p:nvSpPr>
        <p:spPr>
          <a:xfrm>
            <a:off x="6399194" y="5259176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B73D62F-B54F-4246-8012-9AF8D68C8176}"/>
              </a:ext>
            </a:extLst>
          </p:cNvPr>
          <p:cNvCxnSpPr>
            <a:stCxn id="15" idx="1"/>
          </p:cNvCxnSpPr>
          <p:nvPr/>
        </p:nvCxnSpPr>
        <p:spPr>
          <a:xfrm flipH="1">
            <a:off x="3365369" y="2258879"/>
            <a:ext cx="3033825" cy="15401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E818779-BACF-47B0-A87F-DB442E8FBAB7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3459637" y="3947846"/>
            <a:ext cx="2939557" cy="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BD69CCB-A059-46DD-81F9-8D87B198679D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3365369" y="4176643"/>
            <a:ext cx="3033825" cy="14601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D853FF13-B01E-44D6-AB74-A9963698DC3A}"/>
              </a:ext>
            </a:extLst>
          </p:cNvPr>
          <p:cNvSpPr/>
          <p:nvPr/>
        </p:nvSpPr>
        <p:spPr>
          <a:xfrm>
            <a:off x="8135332" y="949923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말풍선: 타원형 25">
            <a:extLst>
              <a:ext uri="{FF2B5EF4-FFF2-40B4-BE49-F238E27FC236}">
                <a16:creationId xmlns:a16="http://schemas.microsoft.com/office/drawing/2014/main" id="{14D81647-F8B6-417B-AB4E-64B34A9251D2}"/>
              </a:ext>
            </a:extLst>
          </p:cNvPr>
          <p:cNvSpPr/>
          <p:nvPr/>
        </p:nvSpPr>
        <p:spPr>
          <a:xfrm>
            <a:off x="8135330" y="2735104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말풍선: 타원형 28">
            <a:extLst>
              <a:ext uri="{FF2B5EF4-FFF2-40B4-BE49-F238E27FC236}">
                <a16:creationId xmlns:a16="http://schemas.microsoft.com/office/drawing/2014/main" id="{36059259-2193-41DB-BC17-00D3F0A0F3A9}"/>
              </a:ext>
            </a:extLst>
          </p:cNvPr>
          <p:cNvSpPr/>
          <p:nvPr/>
        </p:nvSpPr>
        <p:spPr>
          <a:xfrm>
            <a:off x="8135331" y="4520285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AC81A7E-E81D-44EF-877B-DBB6C3B3C9E4}"/>
              </a:ext>
            </a:extLst>
          </p:cNvPr>
          <p:cNvSpPr/>
          <p:nvPr/>
        </p:nvSpPr>
        <p:spPr>
          <a:xfrm>
            <a:off x="1681425" y="464058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2B6219F-E442-4482-BD0A-D427CE7B44EE}"/>
              </a:ext>
            </a:extLst>
          </p:cNvPr>
          <p:cNvSpPr/>
          <p:nvPr/>
        </p:nvSpPr>
        <p:spPr>
          <a:xfrm>
            <a:off x="1675892" y="518545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05E611A-5AFD-4FF9-89CF-A7B8BB96136E}"/>
              </a:ext>
            </a:extLst>
          </p:cNvPr>
          <p:cNvSpPr/>
          <p:nvPr/>
        </p:nvSpPr>
        <p:spPr>
          <a:xfrm>
            <a:off x="1670359" y="573032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" name="Picture 4" descr="Padlock Icon Png #330958 - Free Icons Library">
            <a:extLst>
              <a:ext uri="{FF2B5EF4-FFF2-40B4-BE49-F238E27FC236}">
                <a16:creationId xmlns:a16="http://schemas.microsoft.com/office/drawing/2014/main" id="{9F09B482-11BC-42A8-9315-6DBE4741A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4622587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adlock Icon Png #330958 - Free Icons Library">
            <a:extLst>
              <a:ext uri="{FF2B5EF4-FFF2-40B4-BE49-F238E27FC236}">
                <a16:creationId xmlns:a16="http://schemas.microsoft.com/office/drawing/2014/main" id="{0176398F-4B9E-467B-BC41-053DBF599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5174327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Padlock Icon Png #330958 - Free Icons Library">
            <a:extLst>
              <a:ext uri="{FF2B5EF4-FFF2-40B4-BE49-F238E27FC236}">
                <a16:creationId xmlns:a16="http://schemas.microsoft.com/office/drawing/2014/main" id="{014F5518-F00E-4841-BBC8-7C502CD62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5716640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29CD8A-A21F-41F1-AFFC-61D4E0AECC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3FC10B6-D4FF-491E-81F7-B305528F2F6C}"/>
              </a:ext>
            </a:extLst>
          </p:cNvPr>
          <p:cNvGrpSpPr/>
          <p:nvPr/>
        </p:nvGrpSpPr>
        <p:grpSpPr>
          <a:xfrm>
            <a:off x="4626221" y="2762101"/>
            <a:ext cx="2934077" cy="1323439"/>
            <a:chOff x="4822927" y="1098817"/>
            <a:chExt cx="2934077" cy="1323439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F8F4B36-00B6-417E-B421-F7EE3AF58674}"/>
                </a:ext>
              </a:extLst>
            </p:cNvPr>
            <p:cNvSpPr/>
            <p:nvPr/>
          </p:nvSpPr>
          <p:spPr>
            <a:xfrm>
              <a:off x="4822927" y="1098817"/>
              <a:ext cx="2637260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안전성</a:t>
              </a: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4B070B9F-7A65-4BA9-8C8E-F3E5C7F02B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7004" y="1306160"/>
              <a:ext cx="0" cy="76357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70574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프로젝트 세팅</a:t>
            </a:r>
          </a:p>
        </p:txBody>
      </p:sp>
    </p:spTree>
    <p:extLst>
      <p:ext uri="{BB962C8B-B14F-4D97-AF65-F5344CB8AC3E}">
        <p14:creationId xmlns:p14="http://schemas.microsoft.com/office/powerpoint/2010/main" val="38108825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프로젝트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809946" y="3240463"/>
            <a:ext cx="3026832" cy="137631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네트워크</a:t>
            </a:r>
            <a:endParaRPr lang="en-US" altLang="ko-KR" sz="3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프레임워크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99DE697-7580-468C-AD15-A85938421FA2}"/>
              </a:ext>
            </a:extLst>
          </p:cNvPr>
          <p:cNvSpPr/>
          <p:nvPr/>
        </p:nvSpPr>
        <p:spPr>
          <a:xfrm>
            <a:off x="7251610" y="1694468"/>
            <a:ext cx="3026832" cy="137631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Packet</a:t>
            </a:r>
          </a:p>
          <a:p>
            <a:pPr algn="ctr"/>
            <a:r>
              <a:rPr lang="ko-KR" altLang="en-US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라이브러리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9716992-8AAD-42DE-98DD-3F4044F02046}"/>
              </a:ext>
            </a:extLst>
          </p:cNvPr>
          <p:cNvSpPr/>
          <p:nvPr/>
        </p:nvSpPr>
        <p:spPr>
          <a:xfrm>
            <a:off x="7251610" y="4786456"/>
            <a:ext cx="3026832" cy="137631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A0D1336-100D-4322-AC31-C99EBF9356CD}"/>
              </a:ext>
            </a:extLst>
          </p:cNvPr>
          <p:cNvSpPr/>
          <p:nvPr/>
        </p:nvSpPr>
        <p:spPr>
          <a:xfrm>
            <a:off x="7251610" y="3240463"/>
            <a:ext cx="3026832" cy="137631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클라이언트</a:t>
            </a:r>
            <a:endParaRPr lang="en-US" altLang="ko-KR" sz="3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유니티</a:t>
            </a:r>
            <a:r>
              <a:rPr lang="en-US" altLang="ko-KR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C64CDFC-E041-403D-B791-3447552C98E9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4987607" y="2382625"/>
            <a:ext cx="2264003" cy="13103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7F24A99-0E65-420D-AF9F-5984F3E92338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4987607" y="3928620"/>
            <a:ext cx="22640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2C06D43-B871-46FD-9392-831D134BDBE4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4987607" y="4187857"/>
            <a:ext cx="2264003" cy="12867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2703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프로젝트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4422692" y="727846"/>
            <a:ext cx="5984499" cy="137631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네트워크</a:t>
            </a:r>
            <a:r>
              <a:rPr lang="en-US" altLang="ko-KR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프레임워크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1604E1F-81F9-42B4-9294-2C8B0FECE980}"/>
              </a:ext>
            </a:extLst>
          </p:cNvPr>
          <p:cNvSpPr/>
          <p:nvPr/>
        </p:nvSpPr>
        <p:spPr>
          <a:xfrm>
            <a:off x="1156932" y="3222004"/>
            <a:ext cx="1620253" cy="56868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F04E27C-EFD2-418D-91E0-C58E6D72058D}"/>
              </a:ext>
            </a:extLst>
          </p:cNvPr>
          <p:cNvSpPr/>
          <p:nvPr/>
        </p:nvSpPr>
        <p:spPr>
          <a:xfrm>
            <a:off x="1156932" y="3914529"/>
            <a:ext cx="1620253" cy="56868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1EF411E7-378C-43F3-A8F1-9FDC244EAE9A}"/>
              </a:ext>
            </a:extLst>
          </p:cNvPr>
          <p:cNvSpPr/>
          <p:nvPr/>
        </p:nvSpPr>
        <p:spPr>
          <a:xfrm flipH="1">
            <a:off x="2912883" y="3278566"/>
            <a:ext cx="392204" cy="1154439"/>
          </a:xfrm>
          <a:prstGeom prst="leftBrace">
            <a:avLst>
              <a:gd name="adj1" fmla="val 61211"/>
              <a:gd name="adj2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81BAD7-FD36-47A6-B17C-3353A4E3EB75}"/>
              </a:ext>
            </a:extLst>
          </p:cNvPr>
          <p:cNvSpPr/>
          <p:nvPr/>
        </p:nvSpPr>
        <p:spPr>
          <a:xfrm>
            <a:off x="3617553" y="3490987"/>
            <a:ext cx="18742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연결기기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6EBE5B8-467A-4828-9A7E-F97A0C4EF65A}"/>
              </a:ext>
            </a:extLst>
          </p:cNvPr>
          <p:cNvSpPr/>
          <p:nvPr/>
        </p:nvSpPr>
        <p:spPr>
          <a:xfrm>
            <a:off x="1156931" y="4607054"/>
            <a:ext cx="1620253" cy="56868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A3A6AFA-DE93-48D1-983F-2AA9010B68FC}"/>
              </a:ext>
            </a:extLst>
          </p:cNvPr>
          <p:cNvCxnSpPr/>
          <p:nvPr/>
        </p:nvCxnSpPr>
        <p:spPr>
          <a:xfrm>
            <a:off x="2912883" y="4891398"/>
            <a:ext cx="5675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AF6041-627C-42B9-8727-956425AC54D7}"/>
              </a:ext>
            </a:extLst>
          </p:cNvPr>
          <p:cNvSpPr/>
          <p:nvPr/>
        </p:nvSpPr>
        <p:spPr>
          <a:xfrm>
            <a:off x="3616174" y="4537455"/>
            <a:ext cx="18181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통신공간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0B1BF97-EE33-4F2F-9187-2A86F72F0A59}"/>
              </a:ext>
            </a:extLst>
          </p:cNvPr>
          <p:cNvSpPr/>
          <p:nvPr/>
        </p:nvSpPr>
        <p:spPr>
          <a:xfrm>
            <a:off x="5935841" y="3103759"/>
            <a:ext cx="1620253" cy="97099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Buffer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왼쪽 중괄호 24">
            <a:extLst>
              <a:ext uri="{FF2B5EF4-FFF2-40B4-BE49-F238E27FC236}">
                <a16:creationId xmlns:a16="http://schemas.microsoft.com/office/drawing/2014/main" id="{22567941-BF7D-40B7-BEDF-A18027B107D0}"/>
              </a:ext>
            </a:extLst>
          </p:cNvPr>
          <p:cNvSpPr/>
          <p:nvPr/>
        </p:nvSpPr>
        <p:spPr>
          <a:xfrm flipH="1">
            <a:off x="7691793" y="3172859"/>
            <a:ext cx="392204" cy="1941922"/>
          </a:xfrm>
          <a:prstGeom prst="leftBrace">
            <a:avLst>
              <a:gd name="adj1" fmla="val 61211"/>
              <a:gd name="adj2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893FCB3-3B2C-4E91-AE63-8DF2AB50C4AB}"/>
              </a:ext>
            </a:extLst>
          </p:cNvPr>
          <p:cNvSpPr/>
          <p:nvPr/>
        </p:nvSpPr>
        <p:spPr>
          <a:xfrm>
            <a:off x="8395084" y="3789877"/>
            <a:ext cx="27895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유틸리티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901F5EF-DE5C-4050-97AA-AB5E35DBFBAA}"/>
              </a:ext>
            </a:extLst>
          </p:cNvPr>
          <p:cNvSpPr/>
          <p:nvPr/>
        </p:nvSpPr>
        <p:spPr>
          <a:xfrm>
            <a:off x="5935841" y="5334930"/>
            <a:ext cx="1620253" cy="56868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Job Queue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3D07F9E-41F6-4FF0-AB36-4CA590D69331}"/>
              </a:ext>
            </a:extLst>
          </p:cNvPr>
          <p:cNvCxnSpPr/>
          <p:nvPr/>
        </p:nvCxnSpPr>
        <p:spPr>
          <a:xfrm>
            <a:off x="7691793" y="5597713"/>
            <a:ext cx="5675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ECE8D-B1FA-4908-BC06-F4C86A0EC788}"/>
              </a:ext>
            </a:extLst>
          </p:cNvPr>
          <p:cNvSpPr/>
          <p:nvPr/>
        </p:nvSpPr>
        <p:spPr>
          <a:xfrm>
            <a:off x="8395084" y="5174171"/>
            <a:ext cx="29290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Lock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유틸리티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2712A91-F46A-4E96-BEC6-1A37536689D5}"/>
              </a:ext>
            </a:extLst>
          </p:cNvPr>
          <p:cNvSpPr/>
          <p:nvPr/>
        </p:nvSpPr>
        <p:spPr>
          <a:xfrm>
            <a:off x="5935841" y="4218863"/>
            <a:ext cx="1620253" cy="97099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Unique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Buffer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BB259C3-FD28-4F37-B61F-F688B8AA3EC2}"/>
              </a:ext>
            </a:extLst>
          </p:cNvPr>
          <p:cNvSpPr/>
          <p:nvPr/>
        </p:nvSpPr>
        <p:spPr>
          <a:xfrm>
            <a:off x="1161066" y="5299579"/>
            <a:ext cx="1620253" cy="56868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패킷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2EEA04C-BD82-4CC0-9E62-A801B8C20A20}"/>
              </a:ext>
            </a:extLst>
          </p:cNvPr>
          <p:cNvCxnSpPr/>
          <p:nvPr/>
        </p:nvCxnSpPr>
        <p:spPr>
          <a:xfrm>
            <a:off x="2912883" y="5583346"/>
            <a:ext cx="5675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DCC526F-7465-4704-B483-35D2538F7FE7}"/>
              </a:ext>
            </a:extLst>
          </p:cNvPr>
          <p:cNvSpPr/>
          <p:nvPr/>
        </p:nvSpPr>
        <p:spPr>
          <a:xfrm>
            <a:off x="3616174" y="5244250"/>
            <a:ext cx="14318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13212440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프로젝트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1EE3BB-F0CF-4D9F-9D2D-3FBB5C48B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856" y="603796"/>
            <a:ext cx="8048209" cy="5650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410394-9C6F-48DA-80FD-92A6059EBF7E}"/>
              </a:ext>
            </a:extLst>
          </p:cNvPr>
          <p:cNvSpPr txBox="1"/>
          <p:nvPr/>
        </p:nvSpPr>
        <p:spPr>
          <a:xfrm>
            <a:off x="4939645" y="1941921"/>
            <a:ext cx="378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원하는 라이브러리 이름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네임스페이스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55273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프로젝트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410394-9C6F-48DA-80FD-92A6059EBF7E}"/>
              </a:ext>
            </a:extLst>
          </p:cNvPr>
          <p:cNvSpPr txBox="1"/>
          <p:nvPr/>
        </p:nvSpPr>
        <p:spPr>
          <a:xfrm>
            <a:off x="4939645" y="1941921"/>
            <a:ext cx="378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원하는 라이브러리 이름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네임스페이스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27FB66-A4AC-41AA-A7EB-DF2D018F3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095" y="963059"/>
            <a:ext cx="7002520" cy="4931882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E0FF4C5-AEDE-45E9-ABE9-9320CD21E435}"/>
              </a:ext>
            </a:extLst>
          </p:cNvPr>
          <p:cNvCxnSpPr/>
          <p:nvPr/>
        </p:nvCxnSpPr>
        <p:spPr>
          <a:xfrm>
            <a:off x="4577388" y="2418570"/>
            <a:ext cx="779930" cy="0"/>
          </a:xfrm>
          <a:prstGeom prst="line">
            <a:avLst/>
          </a:prstGeom>
          <a:ln w="5715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B0D0EEC-50F7-4699-8452-5E946341BC5B}"/>
              </a:ext>
            </a:extLst>
          </p:cNvPr>
          <p:cNvSpPr txBox="1"/>
          <p:nvPr/>
        </p:nvSpPr>
        <p:spPr>
          <a:xfrm>
            <a:off x="3989205" y="2457739"/>
            <a:ext cx="2410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유니티 호환성</a:t>
            </a:r>
          </a:p>
        </p:txBody>
      </p:sp>
    </p:spTree>
    <p:extLst>
      <p:ext uri="{BB962C8B-B14F-4D97-AF65-F5344CB8AC3E}">
        <p14:creationId xmlns:p14="http://schemas.microsoft.com/office/powerpoint/2010/main" val="2632167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1B2CA55-88CB-409B-9DBE-BDBB772A9961}"/>
              </a:ext>
            </a:extLst>
          </p:cNvPr>
          <p:cNvSpPr/>
          <p:nvPr/>
        </p:nvSpPr>
        <p:spPr>
          <a:xfrm>
            <a:off x="2033027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0FB41BA-DAE1-4CC1-B51C-572FC8A9989F}"/>
              </a:ext>
            </a:extLst>
          </p:cNvPr>
          <p:cNvSpPr/>
          <p:nvPr/>
        </p:nvSpPr>
        <p:spPr>
          <a:xfrm>
            <a:off x="2694474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D570237-629A-4D40-BAA6-1062F6A994FF}"/>
              </a:ext>
            </a:extLst>
          </p:cNvPr>
          <p:cNvSpPr/>
          <p:nvPr/>
        </p:nvSpPr>
        <p:spPr>
          <a:xfrm>
            <a:off x="8895783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2B5877D-3132-464C-88A8-8F0F9E22B5C5}"/>
              </a:ext>
            </a:extLst>
          </p:cNvPr>
          <p:cNvSpPr/>
          <p:nvPr/>
        </p:nvSpPr>
        <p:spPr>
          <a:xfrm>
            <a:off x="7536468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6FE6E-20DE-4F7D-B896-1BCFCE4755C6}"/>
              </a:ext>
            </a:extLst>
          </p:cNvPr>
          <p:cNvSpPr/>
          <p:nvPr/>
        </p:nvSpPr>
        <p:spPr>
          <a:xfrm>
            <a:off x="2561369" y="2581193"/>
            <a:ext cx="23233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수락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E97595-6166-4117-93C4-F160DEA6E488}"/>
              </a:ext>
            </a:extLst>
          </p:cNvPr>
          <p:cNvSpPr/>
          <p:nvPr/>
        </p:nvSpPr>
        <p:spPr>
          <a:xfrm>
            <a:off x="7411378" y="2581193"/>
            <a:ext cx="23073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접속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FFDD56-9551-48A7-8660-42F4CB856C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세션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0FE1D4-4E4E-488C-9CED-9021946AF2CF}"/>
              </a:ext>
            </a:extLst>
          </p:cNvPr>
          <p:cNvSpPr/>
          <p:nvPr/>
        </p:nvSpPr>
        <p:spPr>
          <a:xfrm>
            <a:off x="3692137" y="3295353"/>
            <a:ext cx="48077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 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== 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 상태</a:t>
            </a:r>
          </a:p>
        </p:txBody>
      </p:sp>
    </p:spTree>
    <p:extLst>
      <p:ext uri="{BB962C8B-B14F-4D97-AF65-F5344CB8AC3E}">
        <p14:creationId xmlns:p14="http://schemas.microsoft.com/office/powerpoint/2010/main" val="23840596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네트워크 프레임워크</a:t>
            </a:r>
          </a:p>
        </p:txBody>
      </p:sp>
    </p:spTree>
    <p:extLst>
      <p:ext uri="{BB962C8B-B14F-4D97-AF65-F5344CB8AC3E}">
        <p14:creationId xmlns:p14="http://schemas.microsoft.com/office/powerpoint/2010/main" val="272337474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Listener</a:t>
            </a:r>
            <a:endParaRPr lang="ko-KR" altLang="en-US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C08A4C-84D5-4AB3-A2B8-8AF6A460B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720" y="1103745"/>
            <a:ext cx="7414491" cy="465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513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Listener</a:t>
            </a:r>
            <a:endParaRPr lang="ko-KR" altLang="en-US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F994E9-DB79-4729-9FA7-5A6164C84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603" y="0"/>
            <a:ext cx="5238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85852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Connector</a:t>
            </a:r>
            <a:endParaRPr lang="ko-KR" altLang="en-US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83A04B-0610-467B-ADF9-C16BDC176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400" y="1189587"/>
            <a:ext cx="7565710" cy="447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1921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383166-CA13-4CD4-AF4A-E6054533F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042" y="243425"/>
            <a:ext cx="6381043" cy="63711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Connector</a:t>
            </a:r>
            <a:endParaRPr lang="ko-KR" altLang="en-US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04709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Session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2E9C63-C477-454F-B714-56D9EDBB73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879" y="285363"/>
            <a:ext cx="7131267" cy="628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641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Session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9164F2-C28C-4CEB-8B39-99F8E4006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037" y="96665"/>
            <a:ext cx="4073237" cy="666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323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Session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0A3FED-D0A1-422C-9785-B0366FB30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990" y="164256"/>
            <a:ext cx="6150467" cy="652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296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Session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D407C1-AE3F-4DF7-A0A4-9D7D55142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239" y="0"/>
            <a:ext cx="44118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08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629CE1-2AA9-4EF3-88D0-1059FFCCA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968" y="2066924"/>
            <a:ext cx="8784063" cy="429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155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1375</Words>
  <Application>Microsoft Office PowerPoint</Application>
  <PresentationFormat>와이드스크린</PresentationFormat>
  <Paragraphs>769</Paragraphs>
  <Slides>133</Slides>
  <Notes>120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133</vt:i4>
      </vt:variant>
    </vt:vector>
  </HeadingPairs>
  <TitlesOfParts>
    <vt:vector size="138" baseType="lpstr">
      <vt:lpstr>맑은 고딕</vt:lpstr>
      <vt:lpstr>배달의민족 주아</vt:lpstr>
      <vt:lpstr>태나다체 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701</cp:revision>
  <dcterms:created xsi:type="dcterms:W3CDTF">2023-09-06T16:44:32Z</dcterms:created>
  <dcterms:modified xsi:type="dcterms:W3CDTF">2023-10-27T07:28:46Z</dcterms:modified>
</cp:coreProperties>
</file>